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12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91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0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0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30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09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5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7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08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59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BBDCF-39D7-491F-8106-BE13847474C2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37D9C-1E1A-4AE2-857F-398BAF948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2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24smi.org/celebrity/4906-teodor-draizer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itekid.ru/literatura/vsemirnaya_literatura/teodor_drajzer_18711945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462456"/>
            <a:ext cx="46906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культуры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«Центральная межпоселенческая библиотека»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Назиевская библиотека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708920"/>
            <a:ext cx="78983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1Isadora M Bold" panose="02020800000000000000" pitchFamily="18" charset="0"/>
              </a:rPr>
              <a:t>«Теодор Драйзер –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1Isadora M Bold" panose="02020800000000000000" pitchFamily="18" charset="0"/>
              </a:rPr>
              <a:t>блестящий романист»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1Isadora M Bold" panose="020208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382125"/>
            <a:ext cx="784887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публикациями книг серии «Желание» на прилавки вышли «Гений» (1915 год), «Американская трагедия» (1925 год) и «Оплот» (1946 год). Наполовину автобиографический роман «Гений» знакомит читателя с жизнью художника Юджина Витлы, личность которого претерпевает изменения, когда тот попадает в буржуазную среду. Весь жизненный путь Юджина, описанный в романе, Драйзер разделяет на три этапа: юность, борьба, бунт. История, сотканная из творчества и страстей, из любви к женщинам и живописи, из головокружительного успеха и горьких падений, не оставит никого равнодушным.</a:t>
            </a:r>
          </a:p>
        </p:txBody>
      </p:sp>
    </p:spTree>
    <p:extLst>
      <p:ext uri="{BB962C8B-B14F-4D97-AF65-F5344CB8AC3E}">
        <p14:creationId xmlns:p14="http://schemas.microsoft.com/office/powerpoint/2010/main" val="189141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5000">
        <p14:reveal/>
      </p:transition>
    </mc:Choice>
    <mc:Fallback xmlns="">
      <p:transition spd="slow" advClick="0" advTm="1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340768"/>
            <a:ext cx="7848872" cy="3366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Теодор Драйзер скончался от сердечной недостаточности 28 декабря 1945 года в Лос-Анджелесе (штат Калифорния).</a:t>
            </a:r>
          </a:p>
          <a:p>
            <a:pPr indent="457200" algn="just">
              <a:lnSpc>
                <a:spcPct val="15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наследие писателя сохранилось в сборниках романов и рассказов. Помимо прочего, в 1931 и 1951 годах в США режиссерами Джозефом фон Штернбергом и Джорджем Стивенсом по мотивам романа прозаика «Американская трагедия» были сняли фильмы. Также были экранизированы произведения писателя «Дженни Герхардт» (1933 год) и «Сестра Кэрри» (1952 год).</a:t>
            </a:r>
          </a:p>
        </p:txBody>
      </p:sp>
    </p:spTree>
    <p:extLst>
      <p:ext uri="{BB962C8B-B14F-4D97-AF65-F5344CB8AC3E}">
        <p14:creationId xmlns:p14="http://schemas.microsoft.com/office/powerpoint/2010/main" val="363111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0" r="2000" b="28281"/>
          <a:stretch/>
        </p:blipFill>
        <p:spPr>
          <a:xfrm>
            <a:off x="971600" y="620688"/>
            <a:ext cx="7488832" cy="518457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3805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481706"/>
            <a:ext cx="770485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 для детей: Т.15: Всемирная литература. – Ч.2: XIX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века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/[Глав. Ред. В.А. Володин]. – Москва: Аванта+, 2001. – 656с.: ил.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24smi.org/celebrity/4906-teodor-draizer.html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sitekid.ru/literatura/vsemirnaya_literatura/teodor_drajzer_18711945.html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5" y="332656"/>
            <a:ext cx="8496944" cy="63367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238850"/>
            <a:ext cx="6092951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</a:p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81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484784"/>
            <a:ext cx="60486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ярких представителей классической школы натурализма Теодор Драйзер пришел в литературу, когда читатели всего мира уже с головой были погружены в произведения Гэмлина Гарленда, Стивена Крейна и Фрэнка Норриса.</a:t>
            </a:r>
          </a:p>
          <a:p>
            <a:pPr indent="457200" algn="just">
              <a:lnSpc>
                <a:spcPct val="15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Писатель, развивший в работах основные идеи творчества современников, на примере конкретной человеческой жизни изучал сплетение сил природы и социальных тенденций. Будучи романистом, Драйзер не забывал и о теме «проклятия плоти», неизменно сострадая героям своих творений.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0685"/>
            <a:ext cx="1990725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052736"/>
            <a:ext cx="7344816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Теодор Герман Альберт Драйзер родился 27 августа 1871 года в расположенном на Среднем Западе городе Терре-Хот (штат Индиана), в семье рабочего местной фабрики, ткача по профессии. Отец писателя приехал в Америку из Германии, чтобы избежать призыва в армию. Большая семья Драйзеров жила в постоянной нужде, поэтому Теодору приходилось браться за любую низкооплачиваемую работу. Какое-то время ему довелось поучиться в университете города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Блумингтон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Жили Драйзеры бедно. Глава семейства брался за любую работу, но денег на содержание девятерых детей катастрофически не хватало.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08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5000">
        <p14:reveal/>
      </p:transition>
    </mc:Choice>
    <mc:Fallback xmlns="">
      <p:transition spd="slow" advClick="0" advTm="1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052736"/>
            <a:ext cx="7344816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плачевностью материального положения будущий писатель по окончании школы покинул отчий дом и уехал в Чикаго на заработки. Там не боявшийся тяжелого труда парень успел поработать и уборщиком в ресторане, и разнорабочим в лавке, и даже грузчиком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1889 году амбициозный юноша успешно сдал вступительные экзамены в Индианский университет в Блумингтоне. Правда, по причине отсутствия денег окончить учебное заведение Герману так и не удалось. В поисках лучшей жизни Драйзер переезжал из города в город. </a:t>
            </a:r>
          </a:p>
        </p:txBody>
      </p:sp>
    </p:spTree>
    <p:extLst>
      <p:ext uri="{BB962C8B-B14F-4D97-AF65-F5344CB8AC3E}">
        <p14:creationId xmlns:p14="http://schemas.microsoft.com/office/powerpoint/2010/main" val="85084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4000">
        <p14:reveal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7292" y="1196752"/>
            <a:ext cx="7344816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1892 г. Драйзер становится репортёром газеты «Чикаго дейли глоуб». Журналистика помогает ему лучше познать жизнь страны в самых разнообразных её сферах. В течение трёх лет Драйзер сотрудничает во многих газетах Чикаго, Сент-Луиса, Питсбурга, Филадельфии, Нью-Йорка, потом бросает журналистику, возненавидев «эту печать-проститутку», затем снова возвращается к перу. Драйзер пишет о нищете и богатстве, о забастовках рабочих и усилении власти монополий, о негритянских актрисах и преуспевающих писателях, о преступниках и магнатах. Так формируется почва для создания больших социальных романов.</a:t>
            </a:r>
          </a:p>
        </p:txBody>
      </p:sp>
    </p:spTree>
    <p:extLst>
      <p:ext uri="{BB962C8B-B14F-4D97-AF65-F5344CB8AC3E}">
        <p14:creationId xmlns:p14="http://schemas.microsoft.com/office/powerpoint/2010/main" val="36603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268705"/>
            <a:ext cx="619268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Дебютный роман «Сестра Керри» увидел свет в 1900 году. В основе сюжета – история провинциальной девушки Каролины (Керри) Мибер, которая в поисках лучшей жизни приехала в Чикаго. В произведении отчетливо прослеживается традиционный для американского автора мотив денег. Писатель в красках описывает те низости, на которые способен пойти человек ради собственного благосостояния.</a:t>
            </a:r>
          </a:p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 персонажам романа – Керри и двоим мужчинам (Друэ и Герствуд), сыгравшим в ее жизни определяющую роль, – физиологически чужды привязанность, признательность, истинная благодарность, сострадание и любовь. Все трое заботятся лишь о собственной выгоде и в любой момент в угоду своим интересам готовы пойти по головам.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1933575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19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5000">
        <p14:reveal/>
      </p:transition>
    </mc:Choice>
    <mc:Fallback xmlns="">
      <p:transition spd="slow" advClick="0" advTm="1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496855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работа – «Дженни Герхардт» – была опубликована в 1911 году. В произведении речь идет о милой, но бедной как церковная мышь девушке с комплексом жертвы, которая ради благополучия близких переходит в статус содержанки.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1912 году в свет вышел первый роман из трилогии «Желание» – книга «Финансист». Произведение, в основу сюжета которого положена биография американского миллионера Чарльза Йеркса, рассказывает читателям историю жизни Фрэнка Каупервуда.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8" t="2609" r="9893" b="3286"/>
          <a:stretch/>
        </p:blipFill>
        <p:spPr bwMode="auto">
          <a:xfrm>
            <a:off x="6333422" y="476672"/>
            <a:ext cx="1982994" cy="2868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13381"/>
            <a:ext cx="194468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70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836712"/>
            <a:ext cx="4896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следующего романа «Титан» 1914 года разворачиваются в Чикаго. Не умеющий делать выводы Фрэнк возвращается в родную ему среду махинаторства. Теперь его цель – газовые и транспортные компании. Финансовый гений выбирает для себя метод кнута и пряника. Одних чиновников он подкупает, а других запугивает. Конкуренты, чьи интересы ненароком задел коммерсант, вступают с неугодным предпринимателем в ожесточенную войну за власть.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7798"/>
            <a:ext cx="2088232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6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0"/>
            <a:ext cx="9144000" cy="6853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540078"/>
            <a:ext cx="4896544" cy="378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третьего, заключительного романа «Стоик» (издан уже после смерти писателя в 1947 году) разворачиваются в столице Франции. Там Каупервуд занимается строительством линии метрополитена. Несмотря на солидный возраст, баловень судьбы все так же пытается положить в свой карман все деньги мира.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2816"/>
            <a:ext cx="1933575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7000">
        <p14:reveal/>
      </p:transition>
    </mc:Choice>
    <mc:Fallback xmlns="">
      <p:transition spd="slow" advClick="0" advTm="17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911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8</cp:revision>
  <dcterms:created xsi:type="dcterms:W3CDTF">2026-07-04T06:35:50Z</dcterms:created>
  <dcterms:modified xsi:type="dcterms:W3CDTF">2026-07-28T05:27:36Z</dcterms:modified>
</cp:coreProperties>
</file>