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8" r:id="rId7"/>
    <p:sldId id="264" r:id="rId8"/>
    <p:sldId id="265" r:id="rId9"/>
    <p:sldId id="266" r:id="rId10"/>
    <p:sldId id="267" r:id="rId11"/>
    <p:sldId id="263" r:id="rId12"/>
    <p:sldId id="25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Валентина Петрова" userId="6f96a4f02961d66c" providerId="LiveId" clId="{40DA5800-D38B-4168-962A-D4CE71233B30}"/>
    <pc:docChg chg="undo custSel addSld delSld modSld modMainMaster">
      <pc:chgData name="Валентина Петрова" userId="6f96a4f02961d66c" providerId="LiveId" clId="{40DA5800-D38B-4168-962A-D4CE71233B30}" dt="2022-01-09T05:29:35.705" v="1232" actId="1076"/>
      <pc:docMkLst>
        <pc:docMk/>
      </pc:docMkLst>
      <pc:sldChg chg="modSp mod modTransition">
        <pc:chgData name="Валентина Петрова" userId="6f96a4f02961d66c" providerId="LiveId" clId="{40DA5800-D38B-4168-962A-D4CE71233B30}" dt="2022-01-08T05:15:06.760" v="1107"/>
        <pc:sldMkLst>
          <pc:docMk/>
          <pc:sldMk cId="1036117787" sldId="256"/>
        </pc:sldMkLst>
        <pc:spChg chg="mod">
          <ac:chgData name="Валентина Петрова" userId="6f96a4f02961d66c" providerId="LiveId" clId="{40DA5800-D38B-4168-962A-D4CE71233B30}" dt="2021-12-14T05:42:24.715" v="33" actId="5793"/>
          <ac:spMkLst>
            <pc:docMk/>
            <pc:sldMk cId="1036117787" sldId="256"/>
            <ac:spMk id="6" creationId="{00DF22DA-4307-4626-9506-F31F16D231EF}"/>
          </ac:spMkLst>
        </pc:spChg>
      </pc:sldChg>
      <pc:sldChg chg="modSp mod modTransition">
        <pc:chgData name="Валентина Петрова" userId="6f96a4f02961d66c" providerId="LiveId" clId="{40DA5800-D38B-4168-962A-D4CE71233B30}" dt="2022-01-08T05:15:46.117" v="1166"/>
        <pc:sldMkLst>
          <pc:docMk/>
          <pc:sldMk cId="2276751047" sldId="257"/>
        </pc:sldMkLst>
        <pc:spChg chg="mod">
          <ac:chgData name="Валентина Петрова" userId="6f96a4f02961d66c" providerId="LiveId" clId="{40DA5800-D38B-4168-962A-D4CE71233B30}" dt="2022-01-08T05:13:29.148" v="1063" actId="20577"/>
          <ac:spMkLst>
            <pc:docMk/>
            <pc:sldMk cId="2276751047" sldId="257"/>
            <ac:spMk id="4" creationId="{067EB6D8-8817-4A65-AF79-68D542ADAAB8}"/>
          </ac:spMkLst>
        </pc:spChg>
        <pc:spChg chg="mod">
          <ac:chgData name="Валентина Петрова" userId="6f96a4f02961d66c" providerId="LiveId" clId="{40DA5800-D38B-4168-962A-D4CE71233B30}" dt="2022-01-08T05:14:21.012" v="1064" actId="14100"/>
          <ac:spMkLst>
            <pc:docMk/>
            <pc:sldMk cId="2276751047" sldId="257"/>
            <ac:spMk id="5" creationId="{5DDC6070-8584-49E7-9010-963809FD7774}"/>
          </ac:spMkLst>
        </pc:spChg>
        <pc:spChg chg="mod">
          <ac:chgData name="Валентина Петрова" userId="6f96a4f02961d66c" providerId="LiveId" clId="{40DA5800-D38B-4168-962A-D4CE71233B30}" dt="2022-01-08T05:14:23.773" v="1065" actId="1076"/>
          <ac:spMkLst>
            <pc:docMk/>
            <pc:sldMk cId="2276751047" sldId="257"/>
            <ac:spMk id="6" creationId="{3D888AF1-8A5E-4982-AB39-6959A0CE3A1F}"/>
          </ac:spMkLst>
        </pc:spChg>
      </pc:sldChg>
      <pc:sldChg chg="addSp modSp mod modTransition">
        <pc:chgData name="Валентина Петрова" userId="6f96a4f02961d66c" providerId="LiveId" clId="{40DA5800-D38B-4168-962A-D4CE71233B30}" dt="2022-01-08T05:15:10.945" v="1112"/>
        <pc:sldMkLst>
          <pc:docMk/>
          <pc:sldMk cId="3030957597" sldId="258"/>
        </pc:sldMkLst>
        <pc:spChg chg="add mod">
          <ac:chgData name="Валентина Петрова" userId="6f96a4f02961d66c" providerId="LiveId" clId="{40DA5800-D38B-4168-962A-D4CE71233B30}" dt="2022-01-08T04:48:23.886" v="698" actId="20577"/>
          <ac:spMkLst>
            <pc:docMk/>
            <pc:sldMk cId="3030957597" sldId="258"/>
            <ac:spMk id="3" creationId="{56E21782-5B9A-49E2-B460-B27589CE6600}"/>
          </ac:spMkLst>
        </pc:spChg>
        <pc:picChg chg="add mod">
          <ac:chgData name="Валентина Петрова" userId="6f96a4f02961d66c" providerId="LiveId" clId="{40DA5800-D38B-4168-962A-D4CE71233B30}" dt="2022-01-07T04:27:37.757" v="37" actId="1076"/>
          <ac:picMkLst>
            <pc:docMk/>
            <pc:sldMk cId="3030957597" sldId="258"/>
            <ac:picMk id="2" creationId="{EEFD2B98-8E75-44F3-8F40-DD9BECA098B1}"/>
          </ac:picMkLst>
        </pc:picChg>
      </pc:sldChg>
      <pc:sldChg chg="addSp modSp mod modTransition">
        <pc:chgData name="Валентина Петрова" userId="6f96a4f02961d66c" providerId="LiveId" clId="{40DA5800-D38B-4168-962A-D4CE71233B30}" dt="2022-01-09T05:12:20.393" v="1172" actId="1440"/>
        <pc:sldMkLst>
          <pc:docMk/>
          <pc:sldMk cId="228588532" sldId="259"/>
        </pc:sldMkLst>
        <pc:spChg chg="add mod">
          <ac:chgData name="Валентина Петрова" userId="6f96a4f02961d66c" providerId="LiveId" clId="{40DA5800-D38B-4168-962A-D4CE71233B30}" dt="2022-01-07T04:33:56.821" v="443" actId="14100"/>
          <ac:spMkLst>
            <pc:docMk/>
            <pc:sldMk cId="228588532" sldId="259"/>
            <ac:spMk id="4" creationId="{B0427451-EBEF-48C2-97CA-26E6134A91AF}"/>
          </ac:spMkLst>
        </pc:spChg>
        <pc:picChg chg="add mod">
          <ac:chgData name="Валентина Петрова" userId="6f96a4f02961d66c" providerId="LiveId" clId="{40DA5800-D38B-4168-962A-D4CE71233B30}" dt="2022-01-07T04:27:57.209" v="43" actId="1076"/>
          <ac:picMkLst>
            <pc:docMk/>
            <pc:sldMk cId="228588532" sldId="259"/>
            <ac:picMk id="2" creationId="{D14F69E9-7181-430C-B79B-0EFDD657BD3E}"/>
          </ac:picMkLst>
        </pc:picChg>
        <pc:picChg chg="add mod">
          <ac:chgData name="Валентина Петрова" userId="6f96a4f02961d66c" providerId="LiveId" clId="{40DA5800-D38B-4168-962A-D4CE71233B30}" dt="2022-01-09T05:12:20.393" v="1172" actId="1440"/>
          <ac:picMkLst>
            <pc:docMk/>
            <pc:sldMk cId="228588532" sldId="259"/>
            <ac:picMk id="3" creationId="{B9ADE1B5-1CBB-4200-9AAB-9EF853EF1BB8}"/>
          </ac:picMkLst>
        </pc:picChg>
      </pc:sldChg>
      <pc:sldChg chg="addSp modSp mod modTransition">
        <pc:chgData name="Валентина Петрова" userId="6f96a4f02961d66c" providerId="LiveId" clId="{40DA5800-D38B-4168-962A-D4CE71233B30}" dt="2022-01-08T05:14:53.667" v="1091"/>
        <pc:sldMkLst>
          <pc:docMk/>
          <pc:sldMk cId="959920579" sldId="260"/>
        </pc:sldMkLst>
        <pc:spChg chg="add mod">
          <ac:chgData name="Валентина Петрова" userId="6f96a4f02961d66c" providerId="LiveId" clId="{40DA5800-D38B-4168-962A-D4CE71233B30}" dt="2022-01-07T04:51:52.741" v="689" actId="1076"/>
          <ac:spMkLst>
            <pc:docMk/>
            <pc:sldMk cId="959920579" sldId="260"/>
            <ac:spMk id="4" creationId="{D5A06CE0-7B6C-490C-A439-0F0D36D93EC3}"/>
          </ac:spMkLst>
        </pc:spChg>
        <pc:picChg chg="add mod">
          <ac:chgData name="Валентина Петрова" userId="6f96a4f02961d66c" providerId="LiveId" clId="{40DA5800-D38B-4168-962A-D4CE71233B30}" dt="2022-01-07T04:27:42.794" v="39"/>
          <ac:picMkLst>
            <pc:docMk/>
            <pc:sldMk cId="959920579" sldId="260"/>
            <ac:picMk id="2" creationId="{DAFFA7B0-618D-4B70-BBC4-FAAA7A67EB74}"/>
          </ac:picMkLst>
        </pc:picChg>
      </pc:sldChg>
      <pc:sldChg chg="addSp delSp modSp add del mod">
        <pc:chgData name="Валентина Петрова" userId="6f96a4f02961d66c" providerId="LiveId" clId="{40DA5800-D38B-4168-962A-D4CE71233B30}" dt="2022-01-08T04:50:23.920" v="725" actId="2696"/>
        <pc:sldMkLst>
          <pc:docMk/>
          <pc:sldMk cId="828529130" sldId="261"/>
        </pc:sldMkLst>
        <pc:spChg chg="add del mod">
          <ac:chgData name="Валентина Петрова" userId="6f96a4f02961d66c" providerId="LiveId" clId="{40DA5800-D38B-4168-962A-D4CE71233B30}" dt="2022-01-08T04:50:12.423" v="723" actId="21"/>
          <ac:spMkLst>
            <pc:docMk/>
            <pc:sldMk cId="828529130" sldId="261"/>
            <ac:spMk id="4" creationId="{06A0374E-CD6F-4856-86D5-AB3DD4BC3556}"/>
          </ac:spMkLst>
        </pc:spChg>
        <pc:spChg chg="add del">
          <ac:chgData name="Валентина Петрова" userId="6f96a4f02961d66c" providerId="LiveId" clId="{40DA5800-D38B-4168-962A-D4CE71233B30}" dt="2022-01-07T04:39:00.190" v="500" actId="22"/>
          <ac:spMkLst>
            <pc:docMk/>
            <pc:sldMk cId="828529130" sldId="261"/>
            <ac:spMk id="6" creationId="{7A426F75-8F5F-4884-ABF4-3D808C373FD4}"/>
          </ac:spMkLst>
        </pc:spChg>
        <pc:picChg chg="mod">
          <ac:chgData name="Валентина Петрова" userId="6f96a4f02961d66c" providerId="LiveId" clId="{40DA5800-D38B-4168-962A-D4CE71233B30}" dt="2022-01-07T04:28:02.052" v="45" actId="1076"/>
          <ac:picMkLst>
            <pc:docMk/>
            <pc:sldMk cId="828529130" sldId="261"/>
            <ac:picMk id="2" creationId="{DAFFA7B0-618D-4B70-BBC4-FAAA7A67EB74}"/>
          </ac:picMkLst>
        </pc:picChg>
      </pc:sldChg>
      <pc:sldChg chg="addSp modSp add mod modTransition">
        <pc:chgData name="Валентина Петрова" userId="6f96a4f02961d66c" providerId="LiveId" clId="{40DA5800-D38B-4168-962A-D4CE71233B30}" dt="2022-01-09T05:29:35.705" v="1232" actId="1076"/>
        <pc:sldMkLst>
          <pc:docMk/>
          <pc:sldMk cId="780648202" sldId="262"/>
        </pc:sldMkLst>
        <pc:spChg chg="add mod">
          <ac:chgData name="Валентина Петрова" userId="6f96a4f02961d66c" providerId="LiveId" clId="{40DA5800-D38B-4168-962A-D4CE71233B30}" dt="2022-01-09T05:29:33.155" v="1230" actId="1076"/>
          <ac:spMkLst>
            <pc:docMk/>
            <pc:sldMk cId="780648202" sldId="262"/>
            <ac:spMk id="4" creationId="{08B712AE-A713-46FA-9F33-A7EB593F2380}"/>
          </ac:spMkLst>
        </pc:spChg>
        <pc:picChg chg="mod">
          <ac:chgData name="Валентина Петрова" userId="6f96a4f02961d66c" providerId="LiveId" clId="{40DA5800-D38B-4168-962A-D4CE71233B30}" dt="2022-01-08T04:50:29.278" v="726" actId="1076"/>
          <ac:picMkLst>
            <pc:docMk/>
            <pc:sldMk cId="780648202" sldId="262"/>
            <ac:picMk id="2" creationId="{DAFFA7B0-618D-4B70-BBC4-FAAA7A67EB74}"/>
          </ac:picMkLst>
        </pc:picChg>
        <pc:picChg chg="add mod">
          <ac:chgData name="Валентина Петрова" userId="6f96a4f02961d66c" providerId="LiveId" clId="{40DA5800-D38B-4168-962A-D4CE71233B30}" dt="2022-01-09T05:29:35.705" v="1232" actId="1076"/>
          <ac:picMkLst>
            <pc:docMk/>
            <pc:sldMk cId="780648202" sldId="262"/>
            <ac:picMk id="3" creationId="{50424B74-4278-430A-81A6-96EB58FB3844}"/>
          </ac:picMkLst>
        </pc:picChg>
      </pc:sldChg>
      <pc:sldChg chg="addSp delSp modSp add mod modTransition">
        <pc:chgData name="Валентина Петрова" userId="6f96a4f02961d66c" providerId="LiveId" clId="{40DA5800-D38B-4168-962A-D4CE71233B30}" dt="2022-01-09T05:24:09.208" v="1194"/>
        <pc:sldMkLst>
          <pc:docMk/>
          <pc:sldMk cId="3467988761" sldId="263"/>
        </pc:sldMkLst>
        <pc:spChg chg="add mod">
          <ac:chgData name="Валентина Петрова" userId="6f96a4f02961d66c" providerId="LiveId" clId="{40DA5800-D38B-4168-962A-D4CE71233B30}" dt="2022-01-07T04:38:00.123" v="489" actId="1076"/>
          <ac:spMkLst>
            <pc:docMk/>
            <pc:sldMk cId="3467988761" sldId="263"/>
            <ac:spMk id="4" creationId="{42EAE34D-3813-4B20-B667-BBDD0E348470}"/>
          </ac:spMkLst>
        </pc:spChg>
        <pc:picChg chg="mod">
          <ac:chgData name="Валентина Петрова" userId="6f96a4f02961d66c" providerId="LiveId" clId="{40DA5800-D38B-4168-962A-D4CE71233B30}" dt="2022-01-07T04:28:08.191" v="47" actId="1076"/>
          <ac:picMkLst>
            <pc:docMk/>
            <pc:sldMk cId="3467988761" sldId="263"/>
            <ac:picMk id="2" creationId="{DAFFA7B0-618D-4B70-BBC4-FAAA7A67EB74}"/>
          </ac:picMkLst>
        </pc:picChg>
        <pc:picChg chg="add del">
          <ac:chgData name="Валентина Петрова" userId="6f96a4f02961d66c" providerId="LiveId" clId="{40DA5800-D38B-4168-962A-D4CE71233B30}" dt="2022-01-09T05:24:09.208" v="1194"/>
          <ac:picMkLst>
            <pc:docMk/>
            <pc:sldMk cId="3467988761" sldId="263"/>
            <ac:picMk id="3" creationId="{80A3E224-FBB1-427E-A3FE-36507E8111CB}"/>
          </ac:picMkLst>
        </pc:picChg>
      </pc:sldChg>
      <pc:sldChg chg="addSp modSp add mod modTransition">
        <pc:chgData name="Валентина Петрова" userId="6f96a4f02961d66c" providerId="LiveId" clId="{40DA5800-D38B-4168-962A-D4CE71233B30}" dt="2022-01-09T05:13:13.977" v="1177" actId="1440"/>
        <pc:sldMkLst>
          <pc:docMk/>
          <pc:sldMk cId="3908844838" sldId="264"/>
        </pc:sldMkLst>
        <pc:spChg chg="add mod">
          <ac:chgData name="Валентина Петрова" userId="6f96a4f02961d66c" providerId="LiveId" clId="{40DA5800-D38B-4168-962A-D4CE71233B30}" dt="2022-01-09T05:12:37.288" v="1173" actId="1076"/>
          <ac:spMkLst>
            <pc:docMk/>
            <pc:sldMk cId="3908844838" sldId="264"/>
            <ac:spMk id="4" creationId="{8ED167E9-8435-4E2F-9069-B5440B9B4937}"/>
          </ac:spMkLst>
        </pc:spChg>
        <pc:picChg chg="mod">
          <ac:chgData name="Валентина Петрова" userId="6f96a4f02961d66c" providerId="LiveId" clId="{40DA5800-D38B-4168-962A-D4CE71233B30}" dt="2022-01-08T04:51:21.749" v="737" actId="1076"/>
          <ac:picMkLst>
            <pc:docMk/>
            <pc:sldMk cId="3908844838" sldId="264"/>
            <ac:picMk id="2" creationId="{DAFFA7B0-618D-4B70-BBC4-FAAA7A67EB74}"/>
          </ac:picMkLst>
        </pc:picChg>
        <pc:picChg chg="add mod">
          <ac:chgData name="Валентина Петрова" userId="6f96a4f02961d66c" providerId="LiveId" clId="{40DA5800-D38B-4168-962A-D4CE71233B30}" dt="2022-01-09T05:13:13.977" v="1177" actId="1440"/>
          <ac:picMkLst>
            <pc:docMk/>
            <pc:sldMk cId="3908844838" sldId="264"/>
            <ac:picMk id="3" creationId="{56F10162-3817-4C66-B7DF-FF6C00BC6BDE}"/>
          </ac:picMkLst>
        </pc:picChg>
      </pc:sldChg>
      <pc:sldChg chg="addSp modSp add mod modTransition">
        <pc:chgData name="Валентина Петрова" userId="6f96a4f02961d66c" providerId="LiveId" clId="{40DA5800-D38B-4168-962A-D4CE71233B30}" dt="2022-01-08T05:15:31.838" v="1141"/>
        <pc:sldMkLst>
          <pc:docMk/>
          <pc:sldMk cId="3339509511" sldId="265"/>
        </pc:sldMkLst>
        <pc:spChg chg="add mod">
          <ac:chgData name="Валентина Петрова" userId="6f96a4f02961d66c" providerId="LiveId" clId="{40DA5800-D38B-4168-962A-D4CE71233B30}" dt="2022-01-07T04:45:10.088" v="641" actId="20577"/>
          <ac:spMkLst>
            <pc:docMk/>
            <pc:sldMk cId="3339509511" sldId="265"/>
            <ac:spMk id="4" creationId="{621E4F1A-BF03-48FF-A94A-1A243EB36D39}"/>
          </ac:spMkLst>
        </pc:spChg>
        <pc:graphicFrameChg chg="add mod modGraphic">
          <ac:chgData name="Валентина Петрова" userId="6f96a4f02961d66c" providerId="LiveId" clId="{40DA5800-D38B-4168-962A-D4CE71233B30}" dt="2022-01-07T04:45:02.888" v="639" actId="14100"/>
          <ac:graphicFrameMkLst>
            <pc:docMk/>
            <pc:sldMk cId="3339509511" sldId="265"/>
            <ac:graphicFrameMk id="5" creationId="{1FA24FB1-9727-4014-8DAB-C8BB22C8BF37}"/>
          </ac:graphicFrameMkLst>
        </pc:graphicFrameChg>
      </pc:sldChg>
      <pc:sldChg chg="addSp delSp modSp add mod modTransition">
        <pc:chgData name="Валентина Петрова" userId="6f96a4f02961d66c" providerId="LiveId" clId="{40DA5800-D38B-4168-962A-D4CE71233B30}" dt="2022-01-09T05:26:19.651" v="1224" actId="1440"/>
        <pc:sldMkLst>
          <pc:docMk/>
          <pc:sldMk cId="3406278668" sldId="266"/>
        </pc:sldMkLst>
        <pc:spChg chg="add del mod">
          <ac:chgData name="Валентина Петрова" userId="6f96a4f02961d66c" providerId="LiveId" clId="{40DA5800-D38B-4168-962A-D4CE71233B30}" dt="2022-01-08T04:50:59.364" v="734" actId="21"/>
          <ac:spMkLst>
            <pc:docMk/>
            <pc:sldMk cId="3406278668" sldId="266"/>
            <ac:spMk id="3" creationId="{DC66D3C9-E29D-4383-81BB-3D1C70452DB7}"/>
          </ac:spMkLst>
        </pc:spChg>
        <pc:spChg chg="add del mod">
          <ac:chgData name="Валентина Петрова" userId="6f96a4f02961d66c" providerId="LiveId" clId="{40DA5800-D38B-4168-962A-D4CE71233B30}" dt="2022-01-08T05:07:50.620" v="916" actId="21"/>
          <ac:spMkLst>
            <pc:docMk/>
            <pc:sldMk cId="3406278668" sldId="266"/>
            <ac:spMk id="5" creationId="{95CD1793-70CB-4F81-91D1-F0DA09AD730F}"/>
          </ac:spMkLst>
        </pc:spChg>
        <pc:spChg chg="add del">
          <ac:chgData name="Валентина Петрова" userId="6f96a4f02961d66c" providerId="LiveId" clId="{40DA5800-D38B-4168-962A-D4CE71233B30}" dt="2022-01-08T05:08:08.864" v="920" actId="22"/>
          <ac:spMkLst>
            <pc:docMk/>
            <pc:sldMk cId="3406278668" sldId="266"/>
            <ac:spMk id="7" creationId="{FCA419BB-999D-4486-9541-902AEB1707D8}"/>
          </ac:spMkLst>
        </pc:spChg>
        <pc:spChg chg="add del">
          <ac:chgData name="Валентина Петрова" userId="6f96a4f02961d66c" providerId="LiveId" clId="{40DA5800-D38B-4168-962A-D4CE71233B30}" dt="2022-01-08T05:08:12.331" v="922" actId="22"/>
          <ac:spMkLst>
            <pc:docMk/>
            <pc:sldMk cId="3406278668" sldId="266"/>
            <ac:spMk id="9" creationId="{59459C92-53F7-454F-B010-90B3B913893B}"/>
          </ac:spMkLst>
        </pc:spChg>
        <pc:spChg chg="add del mod">
          <ac:chgData name="Валентина Петрова" userId="6f96a4f02961d66c" providerId="LiveId" clId="{40DA5800-D38B-4168-962A-D4CE71233B30}" dt="2022-01-08T05:11:06.426" v="999" actId="47"/>
          <ac:spMkLst>
            <pc:docMk/>
            <pc:sldMk cId="3406278668" sldId="266"/>
            <ac:spMk id="11" creationId="{0E23430A-708E-4568-BDC4-35B552BAFEFE}"/>
          </ac:spMkLst>
        </pc:spChg>
        <pc:graphicFrameChg chg="add del mod modGraphic">
          <ac:chgData name="Валентина Петрова" userId="6f96a4f02961d66c" providerId="LiveId" clId="{40DA5800-D38B-4168-962A-D4CE71233B30}" dt="2022-01-09T05:22:18.995" v="1188" actId="1076"/>
          <ac:graphicFrameMkLst>
            <pc:docMk/>
            <pc:sldMk cId="3406278668" sldId="266"/>
            <ac:graphicFrameMk id="12" creationId="{D80F1685-A261-458E-B8FA-F232CA5103D0}"/>
          </ac:graphicFrameMkLst>
        </pc:graphicFrameChg>
        <pc:picChg chg="mod">
          <ac:chgData name="Валентина Петрова" userId="6f96a4f02961d66c" providerId="LiveId" clId="{40DA5800-D38B-4168-962A-D4CE71233B30}" dt="2022-01-07T04:42:16.182" v="552" actId="1076"/>
          <ac:picMkLst>
            <pc:docMk/>
            <pc:sldMk cId="3406278668" sldId="266"/>
            <ac:picMk id="2" creationId="{DAFFA7B0-618D-4B70-BBC4-FAAA7A67EB74}"/>
          </ac:picMkLst>
        </pc:picChg>
        <pc:picChg chg="add mod modCrop">
          <ac:chgData name="Валентина Петрова" userId="6f96a4f02961d66c" providerId="LiveId" clId="{40DA5800-D38B-4168-962A-D4CE71233B30}" dt="2022-01-09T05:22:23.016" v="1190" actId="1440"/>
          <ac:picMkLst>
            <pc:docMk/>
            <pc:sldMk cId="3406278668" sldId="266"/>
            <ac:picMk id="3" creationId="{CE446954-0A01-4D17-8D36-9E05BB30FF8E}"/>
          </ac:picMkLst>
        </pc:picChg>
        <pc:picChg chg="add del">
          <ac:chgData name="Валентина Петрова" userId="6f96a4f02961d66c" providerId="LiveId" clId="{40DA5800-D38B-4168-962A-D4CE71233B30}" dt="2022-01-09T05:22:43.659" v="1192"/>
          <ac:picMkLst>
            <pc:docMk/>
            <pc:sldMk cId="3406278668" sldId="266"/>
            <ac:picMk id="4" creationId="{842D7165-40AE-4FFC-B71D-4D357D3B3534}"/>
          </ac:picMkLst>
        </pc:picChg>
        <pc:picChg chg="add mod">
          <ac:chgData name="Валентина Петрова" userId="6f96a4f02961d66c" providerId="LiveId" clId="{40DA5800-D38B-4168-962A-D4CE71233B30}" dt="2022-01-09T05:24:43.467" v="1201" actId="1440"/>
          <ac:picMkLst>
            <pc:docMk/>
            <pc:sldMk cId="3406278668" sldId="266"/>
            <ac:picMk id="1026" creationId="{3C011D07-5AC5-4468-A5CE-1AD74C958E81}"/>
          </ac:picMkLst>
        </pc:picChg>
        <pc:picChg chg="add mod">
          <ac:chgData name="Валентина Петрова" userId="6f96a4f02961d66c" providerId="LiveId" clId="{40DA5800-D38B-4168-962A-D4CE71233B30}" dt="2022-01-09T05:26:19.651" v="1224" actId="1440"/>
          <ac:picMkLst>
            <pc:docMk/>
            <pc:sldMk cId="3406278668" sldId="266"/>
            <ac:picMk id="1028" creationId="{68FBFED2-E913-4A0C-AACA-D5AD08DB19EB}"/>
          </ac:picMkLst>
        </pc:picChg>
        <pc:picChg chg="add mod">
          <ac:chgData name="Валентина Петрова" userId="6f96a4f02961d66c" providerId="LiveId" clId="{40DA5800-D38B-4168-962A-D4CE71233B30}" dt="2022-01-09T05:26:16.839" v="1222" actId="14100"/>
          <ac:picMkLst>
            <pc:docMk/>
            <pc:sldMk cId="3406278668" sldId="266"/>
            <ac:picMk id="1030" creationId="{8DD08D7C-EDCC-4DE0-9DEB-4B2E6195E02F}"/>
          </ac:picMkLst>
        </pc:picChg>
      </pc:sldChg>
      <pc:sldChg chg="addSp modSp add mod modTransition">
        <pc:chgData name="Валентина Петрова" userId="6f96a4f02961d66c" providerId="LiveId" clId="{40DA5800-D38B-4168-962A-D4CE71233B30}" dt="2022-01-08T05:14:53.667" v="1091"/>
        <pc:sldMkLst>
          <pc:docMk/>
          <pc:sldMk cId="2297249367" sldId="267"/>
        </pc:sldMkLst>
        <pc:spChg chg="add mod">
          <ac:chgData name="Валентина Петрова" userId="6f96a4f02961d66c" providerId="LiveId" clId="{40DA5800-D38B-4168-962A-D4CE71233B30}" dt="2022-01-08T05:12:40.834" v="1059" actId="20577"/>
          <ac:spMkLst>
            <pc:docMk/>
            <pc:sldMk cId="2297249367" sldId="267"/>
            <ac:spMk id="3" creationId="{ADA39955-9659-45EA-B695-70FA49C8FDBA}"/>
          </ac:spMkLst>
        </pc:spChg>
      </pc:sldChg>
      <pc:sldChg chg="addSp delSp modSp add mod modTransition">
        <pc:chgData name="Валентина Петрова" userId="6f96a4f02961d66c" providerId="LiveId" clId="{40DA5800-D38B-4168-962A-D4CE71233B30}" dt="2022-01-08T05:15:24.178" v="1131"/>
        <pc:sldMkLst>
          <pc:docMk/>
          <pc:sldMk cId="615502533" sldId="268"/>
        </pc:sldMkLst>
        <pc:spChg chg="del">
          <ac:chgData name="Валентина Петрова" userId="6f96a4f02961d66c" providerId="LiveId" clId="{40DA5800-D38B-4168-962A-D4CE71233B30}" dt="2022-01-08T04:50:49.819" v="731" actId="21"/>
          <ac:spMkLst>
            <pc:docMk/>
            <pc:sldMk cId="615502533" sldId="268"/>
            <ac:spMk id="4" creationId="{08B712AE-A713-46FA-9F33-A7EB593F2380}"/>
          </ac:spMkLst>
        </pc:spChg>
        <pc:spChg chg="add mod">
          <ac:chgData name="Валентина Петрова" userId="6f96a4f02961d66c" providerId="LiveId" clId="{40DA5800-D38B-4168-962A-D4CE71233B30}" dt="2022-01-08T05:06:47.664" v="914" actId="14100"/>
          <ac:spMkLst>
            <pc:docMk/>
            <pc:sldMk cId="615502533" sldId="268"/>
            <ac:spMk id="5" creationId="{56AD4ECC-BD5A-466C-A003-740EB0C213ED}"/>
          </ac:spMkLst>
        </pc:spChg>
        <pc:picChg chg="mod">
          <ac:chgData name="Валентина Петрова" userId="6f96a4f02961d66c" providerId="LiveId" clId="{40DA5800-D38B-4168-962A-D4CE71233B30}" dt="2022-01-08T04:50:54.584" v="733" actId="1076"/>
          <ac:picMkLst>
            <pc:docMk/>
            <pc:sldMk cId="615502533" sldId="268"/>
            <ac:picMk id="2" creationId="{DAFFA7B0-618D-4B70-BBC4-FAAA7A67EB74}"/>
          </ac:picMkLst>
        </pc:picChg>
      </pc:sldChg>
      <pc:sldMasterChg chg="modTransition modSldLayout">
        <pc:chgData name="Валентина Петрова" userId="6f96a4f02961d66c" providerId="LiveId" clId="{40DA5800-D38B-4168-962A-D4CE71233B30}" dt="2022-01-08T05:14:53.667" v="1091"/>
        <pc:sldMasterMkLst>
          <pc:docMk/>
          <pc:sldMasterMk cId="1277572567" sldId="2147483648"/>
        </pc:sldMasterMkLst>
        <pc:sldLayoutChg chg="modTransition">
          <pc:chgData name="Валентина Петрова" userId="6f96a4f02961d66c" providerId="LiveId" clId="{40DA5800-D38B-4168-962A-D4CE71233B30}" dt="2022-01-08T05:14:53.667" v="1091"/>
          <pc:sldLayoutMkLst>
            <pc:docMk/>
            <pc:sldMasterMk cId="1277572567" sldId="2147483648"/>
            <pc:sldLayoutMk cId="3493133772" sldId="2147483649"/>
          </pc:sldLayoutMkLst>
        </pc:sldLayoutChg>
        <pc:sldLayoutChg chg="modTransition">
          <pc:chgData name="Валентина Петрова" userId="6f96a4f02961d66c" providerId="LiveId" clId="{40DA5800-D38B-4168-962A-D4CE71233B30}" dt="2022-01-08T05:14:53.667" v="1091"/>
          <pc:sldLayoutMkLst>
            <pc:docMk/>
            <pc:sldMasterMk cId="1277572567" sldId="2147483648"/>
            <pc:sldLayoutMk cId="1027053852" sldId="2147483650"/>
          </pc:sldLayoutMkLst>
        </pc:sldLayoutChg>
        <pc:sldLayoutChg chg="modTransition">
          <pc:chgData name="Валентина Петрова" userId="6f96a4f02961d66c" providerId="LiveId" clId="{40DA5800-D38B-4168-962A-D4CE71233B30}" dt="2022-01-08T05:14:53.667" v="1091"/>
          <pc:sldLayoutMkLst>
            <pc:docMk/>
            <pc:sldMasterMk cId="1277572567" sldId="2147483648"/>
            <pc:sldLayoutMk cId="2051896918" sldId="2147483651"/>
          </pc:sldLayoutMkLst>
        </pc:sldLayoutChg>
        <pc:sldLayoutChg chg="modTransition">
          <pc:chgData name="Валентина Петрова" userId="6f96a4f02961d66c" providerId="LiveId" clId="{40DA5800-D38B-4168-962A-D4CE71233B30}" dt="2022-01-08T05:14:53.667" v="1091"/>
          <pc:sldLayoutMkLst>
            <pc:docMk/>
            <pc:sldMasterMk cId="1277572567" sldId="2147483648"/>
            <pc:sldLayoutMk cId="524090686" sldId="2147483652"/>
          </pc:sldLayoutMkLst>
        </pc:sldLayoutChg>
        <pc:sldLayoutChg chg="modTransition">
          <pc:chgData name="Валентина Петрова" userId="6f96a4f02961d66c" providerId="LiveId" clId="{40DA5800-D38B-4168-962A-D4CE71233B30}" dt="2022-01-08T05:14:53.667" v="1091"/>
          <pc:sldLayoutMkLst>
            <pc:docMk/>
            <pc:sldMasterMk cId="1277572567" sldId="2147483648"/>
            <pc:sldLayoutMk cId="2050051908" sldId="2147483653"/>
          </pc:sldLayoutMkLst>
        </pc:sldLayoutChg>
        <pc:sldLayoutChg chg="modTransition">
          <pc:chgData name="Валентина Петрова" userId="6f96a4f02961d66c" providerId="LiveId" clId="{40DA5800-D38B-4168-962A-D4CE71233B30}" dt="2022-01-08T05:14:53.667" v="1091"/>
          <pc:sldLayoutMkLst>
            <pc:docMk/>
            <pc:sldMasterMk cId="1277572567" sldId="2147483648"/>
            <pc:sldLayoutMk cId="2836595695" sldId="2147483654"/>
          </pc:sldLayoutMkLst>
        </pc:sldLayoutChg>
        <pc:sldLayoutChg chg="modTransition">
          <pc:chgData name="Валентина Петрова" userId="6f96a4f02961d66c" providerId="LiveId" clId="{40DA5800-D38B-4168-962A-D4CE71233B30}" dt="2022-01-08T05:14:53.667" v="1091"/>
          <pc:sldLayoutMkLst>
            <pc:docMk/>
            <pc:sldMasterMk cId="1277572567" sldId="2147483648"/>
            <pc:sldLayoutMk cId="4181553776" sldId="2147483655"/>
          </pc:sldLayoutMkLst>
        </pc:sldLayoutChg>
        <pc:sldLayoutChg chg="modTransition">
          <pc:chgData name="Валентина Петрова" userId="6f96a4f02961d66c" providerId="LiveId" clId="{40DA5800-D38B-4168-962A-D4CE71233B30}" dt="2022-01-08T05:14:53.667" v="1091"/>
          <pc:sldLayoutMkLst>
            <pc:docMk/>
            <pc:sldMasterMk cId="1277572567" sldId="2147483648"/>
            <pc:sldLayoutMk cId="437893544" sldId="2147483656"/>
          </pc:sldLayoutMkLst>
        </pc:sldLayoutChg>
        <pc:sldLayoutChg chg="modTransition">
          <pc:chgData name="Валентина Петрова" userId="6f96a4f02961d66c" providerId="LiveId" clId="{40DA5800-D38B-4168-962A-D4CE71233B30}" dt="2022-01-08T05:14:53.667" v="1091"/>
          <pc:sldLayoutMkLst>
            <pc:docMk/>
            <pc:sldMasterMk cId="1277572567" sldId="2147483648"/>
            <pc:sldLayoutMk cId="1736966510" sldId="2147483657"/>
          </pc:sldLayoutMkLst>
        </pc:sldLayoutChg>
        <pc:sldLayoutChg chg="modTransition">
          <pc:chgData name="Валентина Петрова" userId="6f96a4f02961d66c" providerId="LiveId" clId="{40DA5800-D38B-4168-962A-D4CE71233B30}" dt="2022-01-08T05:14:53.667" v="1091"/>
          <pc:sldLayoutMkLst>
            <pc:docMk/>
            <pc:sldMasterMk cId="1277572567" sldId="2147483648"/>
            <pc:sldLayoutMk cId="2631270971" sldId="2147483658"/>
          </pc:sldLayoutMkLst>
        </pc:sldLayoutChg>
        <pc:sldLayoutChg chg="modTransition">
          <pc:chgData name="Валентина Петрова" userId="6f96a4f02961d66c" providerId="LiveId" clId="{40DA5800-D38B-4168-962A-D4CE71233B30}" dt="2022-01-08T05:14:53.667" v="1091"/>
          <pc:sldLayoutMkLst>
            <pc:docMk/>
            <pc:sldMasterMk cId="1277572567" sldId="2147483648"/>
            <pc:sldLayoutMk cId="1050564894" sldId="2147483659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8E3870-34B6-4D2D-8528-7E7EDF0246AD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BC3017-31EE-4365-A39A-47BA2E572419}">
      <dgm:prSet phldrT="[Текст]"/>
      <dgm:spPr/>
      <dgm:t>
        <a:bodyPr/>
        <a:lstStyle/>
        <a:p>
          <a:r>
            <a:rPr lang="ru-RU" dirty="0"/>
            <a:t>Постановка финансовых целей</a:t>
          </a:r>
        </a:p>
      </dgm:t>
    </dgm:pt>
    <dgm:pt modelId="{021EA4BA-D705-4F48-A809-5BB1D33CBC31}" type="parTrans" cxnId="{35FD2632-6161-4EB4-811E-DF2301B21D02}">
      <dgm:prSet/>
      <dgm:spPr/>
      <dgm:t>
        <a:bodyPr/>
        <a:lstStyle/>
        <a:p>
          <a:endParaRPr lang="ru-RU"/>
        </a:p>
      </dgm:t>
    </dgm:pt>
    <dgm:pt modelId="{6EA8E071-C35B-4AA6-ADA1-B1A3F54D4738}" type="sibTrans" cxnId="{35FD2632-6161-4EB4-811E-DF2301B21D02}">
      <dgm:prSet/>
      <dgm:spPr/>
      <dgm:t>
        <a:bodyPr/>
        <a:lstStyle/>
        <a:p>
          <a:endParaRPr lang="ru-RU"/>
        </a:p>
      </dgm:t>
    </dgm:pt>
    <dgm:pt modelId="{3ACA3C7F-68D0-44BE-A0E8-71D179580E47}">
      <dgm:prSet phldrT="[Текст]"/>
      <dgm:spPr/>
      <dgm:t>
        <a:bodyPr/>
        <a:lstStyle/>
        <a:p>
          <a:r>
            <a:rPr lang="ru-RU" dirty="0"/>
            <a:t>Оценка доходов</a:t>
          </a:r>
        </a:p>
      </dgm:t>
    </dgm:pt>
    <dgm:pt modelId="{2FCC7C19-A2AA-49EF-967D-41B44B41C751}" type="parTrans" cxnId="{CE7DEE69-09D1-45CB-809F-93B7C51CB70E}">
      <dgm:prSet/>
      <dgm:spPr/>
      <dgm:t>
        <a:bodyPr/>
        <a:lstStyle/>
        <a:p>
          <a:endParaRPr lang="ru-RU"/>
        </a:p>
      </dgm:t>
    </dgm:pt>
    <dgm:pt modelId="{1A9CC281-7659-461F-9CB3-7ABDECA29A9D}" type="sibTrans" cxnId="{CE7DEE69-09D1-45CB-809F-93B7C51CB70E}">
      <dgm:prSet/>
      <dgm:spPr/>
      <dgm:t>
        <a:bodyPr/>
        <a:lstStyle/>
        <a:p>
          <a:endParaRPr lang="ru-RU"/>
        </a:p>
      </dgm:t>
    </dgm:pt>
    <dgm:pt modelId="{95732278-2BA6-4600-80DF-82EED191A0B0}">
      <dgm:prSet phldrT="[Текст]"/>
      <dgm:spPr/>
      <dgm:t>
        <a:bodyPr/>
        <a:lstStyle/>
        <a:p>
          <a:r>
            <a:rPr lang="ru-RU" dirty="0"/>
            <a:t>Планирование расходов</a:t>
          </a:r>
        </a:p>
      </dgm:t>
    </dgm:pt>
    <dgm:pt modelId="{68257588-FFE9-42C4-A5EA-65FA90CCF85E}" type="parTrans" cxnId="{FDF8BFFF-9E09-4703-A838-A30BE381997D}">
      <dgm:prSet/>
      <dgm:spPr/>
      <dgm:t>
        <a:bodyPr/>
        <a:lstStyle/>
        <a:p>
          <a:endParaRPr lang="ru-RU"/>
        </a:p>
      </dgm:t>
    </dgm:pt>
    <dgm:pt modelId="{7B232E7C-6FAB-490A-B671-33A0DFCAD391}" type="sibTrans" cxnId="{FDF8BFFF-9E09-4703-A838-A30BE381997D}">
      <dgm:prSet/>
      <dgm:spPr/>
      <dgm:t>
        <a:bodyPr/>
        <a:lstStyle/>
        <a:p>
          <a:endParaRPr lang="ru-RU"/>
        </a:p>
      </dgm:t>
    </dgm:pt>
    <dgm:pt modelId="{C356A1DD-FE16-4712-BC9E-FD254E92E39B}" type="pres">
      <dgm:prSet presAssocID="{1A8E3870-34B6-4D2D-8528-7E7EDF0246AD}" presName="outerComposite" presStyleCnt="0">
        <dgm:presLayoutVars>
          <dgm:chMax val="5"/>
          <dgm:dir/>
          <dgm:resizeHandles val="exact"/>
        </dgm:presLayoutVars>
      </dgm:prSet>
      <dgm:spPr/>
    </dgm:pt>
    <dgm:pt modelId="{F99D98C4-4DA2-4F58-9A15-579BB04CFA91}" type="pres">
      <dgm:prSet presAssocID="{1A8E3870-34B6-4D2D-8528-7E7EDF0246AD}" presName="dummyMaxCanvas" presStyleCnt="0">
        <dgm:presLayoutVars/>
      </dgm:prSet>
      <dgm:spPr/>
    </dgm:pt>
    <dgm:pt modelId="{E1187DDD-DDF3-4F84-BC94-5DD2435915DA}" type="pres">
      <dgm:prSet presAssocID="{1A8E3870-34B6-4D2D-8528-7E7EDF0246AD}" presName="ThreeNodes_1" presStyleLbl="node1" presStyleIdx="0" presStyleCnt="3">
        <dgm:presLayoutVars>
          <dgm:bulletEnabled val="1"/>
        </dgm:presLayoutVars>
      </dgm:prSet>
      <dgm:spPr/>
    </dgm:pt>
    <dgm:pt modelId="{EEAC966C-7BA8-4711-920B-E8BFB13CFE97}" type="pres">
      <dgm:prSet presAssocID="{1A8E3870-34B6-4D2D-8528-7E7EDF0246AD}" presName="ThreeNodes_2" presStyleLbl="node1" presStyleIdx="1" presStyleCnt="3">
        <dgm:presLayoutVars>
          <dgm:bulletEnabled val="1"/>
        </dgm:presLayoutVars>
      </dgm:prSet>
      <dgm:spPr/>
    </dgm:pt>
    <dgm:pt modelId="{81FA66D2-047E-46FC-B8FA-73C5452CEFFE}" type="pres">
      <dgm:prSet presAssocID="{1A8E3870-34B6-4D2D-8528-7E7EDF0246AD}" presName="ThreeNodes_3" presStyleLbl="node1" presStyleIdx="2" presStyleCnt="3">
        <dgm:presLayoutVars>
          <dgm:bulletEnabled val="1"/>
        </dgm:presLayoutVars>
      </dgm:prSet>
      <dgm:spPr/>
    </dgm:pt>
    <dgm:pt modelId="{5C0FE148-521E-41A1-9CBA-EFC8D5260382}" type="pres">
      <dgm:prSet presAssocID="{1A8E3870-34B6-4D2D-8528-7E7EDF0246AD}" presName="ThreeConn_1-2" presStyleLbl="fgAccFollowNode1" presStyleIdx="0" presStyleCnt="2">
        <dgm:presLayoutVars>
          <dgm:bulletEnabled val="1"/>
        </dgm:presLayoutVars>
      </dgm:prSet>
      <dgm:spPr/>
    </dgm:pt>
    <dgm:pt modelId="{94FBD8B5-0B95-4B2A-93AD-BBA75579ECF2}" type="pres">
      <dgm:prSet presAssocID="{1A8E3870-34B6-4D2D-8528-7E7EDF0246AD}" presName="ThreeConn_2-3" presStyleLbl="fgAccFollowNode1" presStyleIdx="1" presStyleCnt="2">
        <dgm:presLayoutVars>
          <dgm:bulletEnabled val="1"/>
        </dgm:presLayoutVars>
      </dgm:prSet>
      <dgm:spPr/>
    </dgm:pt>
    <dgm:pt modelId="{FED6436A-4E9A-4A1C-9AF4-BE5CACCBFA85}" type="pres">
      <dgm:prSet presAssocID="{1A8E3870-34B6-4D2D-8528-7E7EDF0246AD}" presName="ThreeNodes_1_text" presStyleLbl="node1" presStyleIdx="2" presStyleCnt="3">
        <dgm:presLayoutVars>
          <dgm:bulletEnabled val="1"/>
        </dgm:presLayoutVars>
      </dgm:prSet>
      <dgm:spPr/>
    </dgm:pt>
    <dgm:pt modelId="{823883A2-E715-4744-90E2-819A654770B5}" type="pres">
      <dgm:prSet presAssocID="{1A8E3870-34B6-4D2D-8528-7E7EDF0246AD}" presName="ThreeNodes_2_text" presStyleLbl="node1" presStyleIdx="2" presStyleCnt="3">
        <dgm:presLayoutVars>
          <dgm:bulletEnabled val="1"/>
        </dgm:presLayoutVars>
      </dgm:prSet>
      <dgm:spPr/>
    </dgm:pt>
    <dgm:pt modelId="{DC9B279C-399E-4704-8518-5F3A11CEF69D}" type="pres">
      <dgm:prSet presAssocID="{1A8E3870-34B6-4D2D-8528-7E7EDF0246AD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2CE9E11D-8D8C-418B-8C61-18B90DB04B19}" type="presOf" srcId="{FCBC3017-31EE-4365-A39A-47BA2E572419}" destId="{E1187DDD-DDF3-4F84-BC94-5DD2435915DA}" srcOrd="0" destOrd="0" presId="urn:microsoft.com/office/officeart/2005/8/layout/vProcess5"/>
    <dgm:cxn modelId="{4DA2EB2A-CFCF-4442-BC80-471A5353BD4C}" type="presOf" srcId="{95732278-2BA6-4600-80DF-82EED191A0B0}" destId="{DC9B279C-399E-4704-8518-5F3A11CEF69D}" srcOrd="1" destOrd="0" presId="urn:microsoft.com/office/officeart/2005/8/layout/vProcess5"/>
    <dgm:cxn modelId="{35FD2632-6161-4EB4-811E-DF2301B21D02}" srcId="{1A8E3870-34B6-4D2D-8528-7E7EDF0246AD}" destId="{FCBC3017-31EE-4365-A39A-47BA2E572419}" srcOrd="0" destOrd="0" parTransId="{021EA4BA-D705-4F48-A809-5BB1D33CBC31}" sibTransId="{6EA8E071-C35B-4AA6-ADA1-B1A3F54D4738}"/>
    <dgm:cxn modelId="{43BB5447-2A58-4781-81F8-834019869C4E}" type="presOf" srcId="{1A8E3870-34B6-4D2D-8528-7E7EDF0246AD}" destId="{C356A1DD-FE16-4712-BC9E-FD254E92E39B}" srcOrd="0" destOrd="0" presId="urn:microsoft.com/office/officeart/2005/8/layout/vProcess5"/>
    <dgm:cxn modelId="{CE7DEE69-09D1-45CB-809F-93B7C51CB70E}" srcId="{1A8E3870-34B6-4D2D-8528-7E7EDF0246AD}" destId="{3ACA3C7F-68D0-44BE-A0E8-71D179580E47}" srcOrd="1" destOrd="0" parTransId="{2FCC7C19-A2AA-49EF-967D-41B44B41C751}" sibTransId="{1A9CC281-7659-461F-9CB3-7ABDECA29A9D}"/>
    <dgm:cxn modelId="{F24675B0-1BAB-4D78-AEBA-6D034310C04E}" type="presOf" srcId="{95732278-2BA6-4600-80DF-82EED191A0B0}" destId="{81FA66D2-047E-46FC-B8FA-73C5452CEFFE}" srcOrd="0" destOrd="0" presId="urn:microsoft.com/office/officeart/2005/8/layout/vProcess5"/>
    <dgm:cxn modelId="{BE14D3B0-BB40-4D43-80B3-FA84C7FB4326}" type="presOf" srcId="{FCBC3017-31EE-4365-A39A-47BA2E572419}" destId="{FED6436A-4E9A-4A1C-9AF4-BE5CACCBFA85}" srcOrd="1" destOrd="0" presId="urn:microsoft.com/office/officeart/2005/8/layout/vProcess5"/>
    <dgm:cxn modelId="{B7C876CB-BEBA-46D9-813B-475FAF149B36}" type="presOf" srcId="{1A9CC281-7659-461F-9CB3-7ABDECA29A9D}" destId="{94FBD8B5-0B95-4B2A-93AD-BBA75579ECF2}" srcOrd="0" destOrd="0" presId="urn:microsoft.com/office/officeart/2005/8/layout/vProcess5"/>
    <dgm:cxn modelId="{EF7800E3-2CD2-48EB-9D10-3B50B4C8754A}" type="presOf" srcId="{3ACA3C7F-68D0-44BE-A0E8-71D179580E47}" destId="{EEAC966C-7BA8-4711-920B-E8BFB13CFE97}" srcOrd="0" destOrd="0" presId="urn:microsoft.com/office/officeart/2005/8/layout/vProcess5"/>
    <dgm:cxn modelId="{655167FC-10DC-453A-BC39-59A80EAF4400}" type="presOf" srcId="{6EA8E071-C35B-4AA6-ADA1-B1A3F54D4738}" destId="{5C0FE148-521E-41A1-9CBA-EFC8D5260382}" srcOrd="0" destOrd="0" presId="urn:microsoft.com/office/officeart/2005/8/layout/vProcess5"/>
    <dgm:cxn modelId="{A05F29FD-DF56-473D-A3E8-BB2FA08B35C1}" type="presOf" srcId="{3ACA3C7F-68D0-44BE-A0E8-71D179580E47}" destId="{823883A2-E715-4744-90E2-819A654770B5}" srcOrd="1" destOrd="0" presId="urn:microsoft.com/office/officeart/2005/8/layout/vProcess5"/>
    <dgm:cxn modelId="{FDF8BFFF-9E09-4703-A838-A30BE381997D}" srcId="{1A8E3870-34B6-4D2D-8528-7E7EDF0246AD}" destId="{95732278-2BA6-4600-80DF-82EED191A0B0}" srcOrd="2" destOrd="0" parTransId="{68257588-FFE9-42C4-A5EA-65FA90CCF85E}" sibTransId="{7B232E7C-6FAB-490A-B671-33A0DFCAD391}"/>
    <dgm:cxn modelId="{0A448967-FC46-4B19-902B-73425CAAD37F}" type="presParOf" srcId="{C356A1DD-FE16-4712-BC9E-FD254E92E39B}" destId="{F99D98C4-4DA2-4F58-9A15-579BB04CFA91}" srcOrd="0" destOrd="0" presId="urn:microsoft.com/office/officeart/2005/8/layout/vProcess5"/>
    <dgm:cxn modelId="{8A0980E4-E624-410A-B86D-D44F31932510}" type="presParOf" srcId="{C356A1DD-FE16-4712-BC9E-FD254E92E39B}" destId="{E1187DDD-DDF3-4F84-BC94-5DD2435915DA}" srcOrd="1" destOrd="0" presId="urn:microsoft.com/office/officeart/2005/8/layout/vProcess5"/>
    <dgm:cxn modelId="{85C7C311-458D-4C44-8ADF-BBA4FD10BB87}" type="presParOf" srcId="{C356A1DD-FE16-4712-BC9E-FD254E92E39B}" destId="{EEAC966C-7BA8-4711-920B-E8BFB13CFE97}" srcOrd="2" destOrd="0" presId="urn:microsoft.com/office/officeart/2005/8/layout/vProcess5"/>
    <dgm:cxn modelId="{26FB72AA-5AD3-4918-ADBE-787C5A7A00BC}" type="presParOf" srcId="{C356A1DD-FE16-4712-BC9E-FD254E92E39B}" destId="{81FA66D2-047E-46FC-B8FA-73C5452CEFFE}" srcOrd="3" destOrd="0" presId="urn:microsoft.com/office/officeart/2005/8/layout/vProcess5"/>
    <dgm:cxn modelId="{063866FD-1C86-41B7-A563-CF1EA1423B94}" type="presParOf" srcId="{C356A1DD-FE16-4712-BC9E-FD254E92E39B}" destId="{5C0FE148-521E-41A1-9CBA-EFC8D5260382}" srcOrd="4" destOrd="0" presId="urn:microsoft.com/office/officeart/2005/8/layout/vProcess5"/>
    <dgm:cxn modelId="{559B4915-003B-4415-9C8E-D577179A3F36}" type="presParOf" srcId="{C356A1DD-FE16-4712-BC9E-FD254E92E39B}" destId="{94FBD8B5-0B95-4B2A-93AD-BBA75579ECF2}" srcOrd="5" destOrd="0" presId="urn:microsoft.com/office/officeart/2005/8/layout/vProcess5"/>
    <dgm:cxn modelId="{3EFF1168-00AE-445B-8E93-316608B8EBA1}" type="presParOf" srcId="{C356A1DD-FE16-4712-BC9E-FD254E92E39B}" destId="{FED6436A-4E9A-4A1C-9AF4-BE5CACCBFA85}" srcOrd="6" destOrd="0" presId="urn:microsoft.com/office/officeart/2005/8/layout/vProcess5"/>
    <dgm:cxn modelId="{B6CD658C-3520-433B-842B-1263B4C5670E}" type="presParOf" srcId="{C356A1DD-FE16-4712-BC9E-FD254E92E39B}" destId="{823883A2-E715-4744-90E2-819A654770B5}" srcOrd="7" destOrd="0" presId="urn:microsoft.com/office/officeart/2005/8/layout/vProcess5"/>
    <dgm:cxn modelId="{34B3AC7D-ADCF-4C91-B784-B7510D75498F}" type="presParOf" srcId="{C356A1DD-FE16-4712-BC9E-FD254E92E39B}" destId="{DC9B279C-399E-4704-8518-5F3A11CEF69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492C53-B429-4E7A-8C33-4D23A1CF59D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5C7EC55-3F58-4FED-8540-D8D6639342F0}">
      <dgm:prSet phldrT="[Текст]" custT="1"/>
      <dgm:spPr/>
      <dgm:t>
        <a:bodyPr/>
        <a:lstStyle/>
        <a:p>
          <a:r>
            <a: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Виды сбережений:</a:t>
          </a:r>
        </a:p>
      </dgm:t>
    </dgm:pt>
    <dgm:pt modelId="{ABCF555D-501A-405C-A8A0-D0EC498A8F7F}" type="parTrans" cxnId="{FFEA8F75-96AC-452A-A491-F41DB0386264}">
      <dgm:prSet/>
      <dgm:spPr/>
      <dgm:t>
        <a:bodyPr/>
        <a:lstStyle/>
        <a:p>
          <a:endParaRPr lang="ru-RU"/>
        </a:p>
      </dgm:t>
    </dgm:pt>
    <dgm:pt modelId="{F58839A6-CF37-4733-9C73-27EB43E82B1A}" type="sibTrans" cxnId="{FFEA8F75-96AC-452A-A491-F41DB0386264}">
      <dgm:prSet/>
      <dgm:spPr/>
      <dgm:t>
        <a:bodyPr/>
        <a:lstStyle/>
        <a:p>
          <a:endParaRPr lang="ru-RU"/>
        </a:p>
      </dgm:t>
    </dgm:pt>
    <dgm:pt modelId="{7FB5DF56-7D63-4DDE-AD2E-2ACAC2BF2B3D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Счета в банке</a:t>
          </a:r>
        </a:p>
      </dgm:t>
    </dgm:pt>
    <dgm:pt modelId="{3EF5AD76-BE22-408E-85AF-400303310C3F}" type="parTrans" cxnId="{C2CFE351-BC5C-4D57-9322-EB7B0084B30B}">
      <dgm:prSet/>
      <dgm:spPr/>
      <dgm:t>
        <a:bodyPr/>
        <a:lstStyle/>
        <a:p>
          <a:endParaRPr lang="ru-RU"/>
        </a:p>
      </dgm:t>
    </dgm:pt>
    <dgm:pt modelId="{92CD1351-6F66-4D56-8F2C-B5FE059B2DBE}" type="sibTrans" cxnId="{C2CFE351-BC5C-4D57-9322-EB7B0084B30B}">
      <dgm:prSet/>
      <dgm:spPr/>
      <dgm:t>
        <a:bodyPr/>
        <a:lstStyle/>
        <a:p>
          <a:endParaRPr lang="ru-RU"/>
        </a:p>
      </dgm:t>
    </dgm:pt>
    <dgm:pt modelId="{3A453809-6941-471D-98BE-E2139F8901B3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Драгоценные металлы</a:t>
          </a:r>
        </a:p>
      </dgm:t>
    </dgm:pt>
    <dgm:pt modelId="{E9818693-29E2-4AFC-A194-A462082591AC}" type="parTrans" cxnId="{08910044-F4D3-4F0C-A1C8-752E6727E819}">
      <dgm:prSet/>
      <dgm:spPr/>
      <dgm:t>
        <a:bodyPr/>
        <a:lstStyle/>
        <a:p>
          <a:endParaRPr lang="ru-RU"/>
        </a:p>
      </dgm:t>
    </dgm:pt>
    <dgm:pt modelId="{AC90D127-3BEC-45E9-A496-EDF6AF7E9A37}" type="sibTrans" cxnId="{08910044-F4D3-4F0C-A1C8-752E6727E819}">
      <dgm:prSet/>
      <dgm:spPr/>
      <dgm:t>
        <a:bodyPr/>
        <a:lstStyle/>
        <a:p>
          <a:endParaRPr lang="ru-RU"/>
        </a:p>
      </dgm:t>
    </dgm:pt>
    <dgm:pt modelId="{22D805E7-CA8B-4647-8F86-2B4908C0C2D6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Недвижимость </a:t>
          </a:r>
        </a:p>
      </dgm:t>
    </dgm:pt>
    <dgm:pt modelId="{3F4F37AD-551D-4174-BC05-F2142B42FD3D}" type="parTrans" cxnId="{AC58B5F6-4233-441D-91FC-4AD718DF4EF2}">
      <dgm:prSet/>
      <dgm:spPr/>
      <dgm:t>
        <a:bodyPr/>
        <a:lstStyle/>
        <a:p>
          <a:endParaRPr lang="ru-RU"/>
        </a:p>
      </dgm:t>
    </dgm:pt>
    <dgm:pt modelId="{8F81BCFF-F72F-465A-B08E-20550F0933A2}" type="sibTrans" cxnId="{AC58B5F6-4233-441D-91FC-4AD718DF4EF2}">
      <dgm:prSet/>
      <dgm:spPr/>
      <dgm:t>
        <a:bodyPr/>
        <a:lstStyle/>
        <a:p>
          <a:endParaRPr lang="ru-RU"/>
        </a:p>
      </dgm:t>
    </dgm:pt>
    <dgm:pt modelId="{D60110F7-790E-46DC-9775-C3AC93305076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Ценные бумаги</a:t>
          </a:r>
        </a:p>
      </dgm:t>
    </dgm:pt>
    <dgm:pt modelId="{360880FE-510D-452D-9F44-8EFB19FC4BE4}" type="parTrans" cxnId="{A0863A9F-96FF-4CED-9C38-9D2C72E6055B}">
      <dgm:prSet/>
      <dgm:spPr/>
      <dgm:t>
        <a:bodyPr/>
        <a:lstStyle/>
        <a:p>
          <a:endParaRPr lang="ru-RU"/>
        </a:p>
      </dgm:t>
    </dgm:pt>
    <dgm:pt modelId="{7288845A-0041-4A81-BAF9-71ABD8F94C46}" type="sibTrans" cxnId="{A0863A9F-96FF-4CED-9C38-9D2C72E6055B}">
      <dgm:prSet/>
      <dgm:spPr/>
      <dgm:t>
        <a:bodyPr/>
        <a:lstStyle/>
        <a:p>
          <a:endParaRPr lang="ru-RU"/>
        </a:p>
      </dgm:t>
    </dgm:pt>
    <dgm:pt modelId="{850D2E28-03A1-4E1C-AE2B-866DBB7EDAFE}" type="pres">
      <dgm:prSet presAssocID="{08492C53-B429-4E7A-8C33-4D23A1CF59D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3F759DC-74BF-429B-A000-0CA15BC60056}" type="pres">
      <dgm:prSet presAssocID="{65C7EC55-3F58-4FED-8540-D8D6639342F0}" presName="hierRoot1" presStyleCnt="0"/>
      <dgm:spPr/>
    </dgm:pt>
    <dgm:pt modelId="{9209C9A3-F825-42F6-B431-42193CBC5B12}" type="pres">
      <dgm:prSet presAssocID="{65C7EC55-3F58-4FED-8540-D8D6639342F0}" presName="composite" presStyleCnt="0"/>
      <dgm:spPr/>
    </dgm:pt>
    <dgm:pt modelId="{2C5BA414-FD0F-4BBE-8399-A39778086BA6}" type="pres">
      <dgm:prSet presAssocID="{65C7EC55-3F58-4FED-8540-D8D6639342F0}" presName="background" presStyleLbl="node0" presStyleIdx="0" presStyleCnt="1"/>
      <dgm:spPr/>
    </dgm:pt>
    <dgm:pt modelId="{913D4FE2-A087-48FA-93A2-4EAF0E8C076E}" type="pres">
      <dgm:prSet presAssocID="{65C7EC55-3F58-4FED-8540-D8D6639342F0}" presName="text" presStyleLbl="fgAcc0" presStyleIdx="0" presStyleCnt="1" custScaleX="213357">
        <dgm:presLayoutVars>
          <dgm:chPref val="3"/>
        </dgm:presLayoutVars>
      </dgm:prSet>
      <dgm:spPr/>
    </dgm:pt>
    <dgm:pt modelId="{0A9B309D-3315-4BDC-9C82-98D3DB722DA0}" type="pres">
      <dgm:prSet presAssocID="{65C7EC55-3F58-4FED-8540-D8D6639342F0}" presName="hierChild2" presStyleCnt="0"/>
      <dgm:spPr/>
    </dgm:pt>
    <dgm:pt modelId="{79D485FB-184F-4499-AA1A-E6F5E21D80FC}" type="pres">
      <dgm:prSet presAssocID="{3EF5AD76-BE22-408E-85AF-400303310C3F}" presName="Name10" presStyleLbl="parChTrans1D2" presStyleIdx="0" presStyleCnt="4"/>
      <dgm:spPr/>
    </dgm:pt>
    <dgm:pt modelId="{339B6CBB-2DDD-4B1A-94AB-51E796B689F5}" type="pres">
      <dgm:prSet presAssocID="{7FB5DF56-7D63-4DDE-AD2E-2ACAC2BF2B3D}" presName="hierRoot2" presStyleCnt="0"/>
      <dgm:spPr/>
    </dgm:pt>
    <dgm:pt modelId="{0DDBC652-8D72-4959-A184-8C6C50040BD5}" type="pres">
      <dgm:prSet presAssocID="{7FB5DF56-7D63-4DDE-AD2E-2ACAC2BF2B3D}" presName="composite2" presStyleCnt="0"/>
      <dgm:spPr/>
    </dgm:pt>
    <dgm:pt modelId="{E46E0965-7E95-4B5C-B4BF-EB729C723724}" type="pres">
      <dgm:prSet presAssocID="{7FB5DF56-7D63-4DDE-AD2E-2ACAC2BF2B3D}" presName="background2" presStyleLbl="node2" presStyleIdx="0" presStyleCnt="4"/>
      <dgm:spPr/>
    </dgm:pt>
    <dgm:pt modelId="{9B181C5C-D2D7-4F03-A676-AF80757D8821}" type="pres">
      <dgm:prSet presAssocID="{7FB5DF56-7D63-4DDE-AD2E-2ACAC2BF2B3D}" presName="text2" presStyleLbl="fgAcc2" presStyleIdx="0" presStyleCnt="4">
        <dgm:presLayoutVars>
          <dgm:chPref val="3"/>
        </dgm:presLayoutVars>
      </dgm:prSet>
      <dgm:spPr/>
    </dgm:pt>
    <dgm:pt modelId="{EE6E2827-6EB5-42E0-A277-90620667321C}" type="pres">
      <dgm:prSet presAssocID="{7FB5DF56-7D63-4DDE-AD2E-2ACAC2BF2B3D}" presName="hierChild3" presStyleCnt="0"/>
      <dgm:spPr/>
    </dgm:pt>
    <dgm:pt modelId="{2B277EFC-A57D-4CD6-A863-94494B6ECBFC}" type="pres">
      <dgm:prSet presAssocID="{E9818693-29E2-4AFC-A194-A462082591AC}" presName="Name10" presStyleLbl="parChTrans1D2" presStyleIdx="1" presStyleCnt="4"/>
      <dgm:spPr/>
    </dgm:pt>
    <dgm:pt modelId="{6F11AA70-8803-427F-A647-BBA5D4C93AB0}" type="pres">
      <dgm:prSet presAssocID="{3A453809-6941-471D-98BE-E2139F8901B3}" presName="hierRoot2" presStyleCnt="0"/>
      <dgm:spPr/>
    </dgm:pt>
    <dgm:pt modelId="{E4CFB15E-E51E-474C-9890-CBF2AFE3ED30}" type="pres">
      <dgm:prSet presAssocID="{3A453809-6941-471D-98BE-E2139F8901B3}" presName="composite2" presStyleCnt="0"/>
      <dgm:spPr/>
    </dgm:pt>
    <dgm:pt modelId="{80C19299-DB92-4577-8346-BD12F5CB8487}" type="pres">
      <dgm:prSet presAssocID="{3A453809-6941-471D-98BE-E2139F8901B3}" presName="background2" presStyleLbl="node2" presStyleIdx="1" presStyleCnt="4"/>
      <dgm:spPr/>
    </dgm:pt>
    <dgm:pt modelId="{7475BAFB-3B02-47AE-A7CA-903E06074D07}" type="pres">
      <dgm:prSet presAssocID="{3A453809-6941-471D-98BE-E2139F8901B3}" presName="text2" presStyleLbl="fgAcc2" presStyleIdx="1" presStyleCnt="4">
        <dgm:presLayoutVars>
          <dgm:chPref val="3"/>
        </dgm:presLayoutVars>
      </dgm:prSet>
      <dgm:spPr/>
    </dgm:pt>
    <dgm:pt modelId="{FC55FB7B-2D07-42FA-9843-45B442626566}" type="pres">
      <dgm:prSet presAssocID="{3A453809-6941-471D-98BE-E2139F8901B3}" presName="hierChild3" presStyleCnt="0"/>
      <dgm:spPr/>
    </dgm:pt>
    <dgm:pt modelId="{E0E2C13B-134C-4377-BC29-00068FACA74F}" type="pres">
      <dgm:prSet presAssocID="{3F4F37AD-551D-4174-BC05-F2142B42FD3D}" presName="Name10" presStyleLbl="parChTrans1D2" presStyleIdx="2" presStyleCnt="4"/>
      <dgm:spPr/>
    </dgm:pt>
    <dgm:pt modelId="{982B2B89-CF94-4B0B-A2A3-863157ACFE92}" type="pres">
      <dgm:prSet presAssocID="{22D805E7-CA8B-4647-8F86-2B4908C0C2D6}" presName="hierRoot2" presStyleCnt="0"/>
      <dgm:spPr/>
    </dgm:pt>
    <dgm:pt modelId="{490942B9-281A-4976-B66A-341C8AF6A0F1}" type="pres">
      <dgm:prSet presAssocID="{22D805E7-CA8B-4647-8F86-2B4908C0C2D6}" presName="composite2" presStyleCnt="0"/>
      <dgm:spPr/>
    </dgm:pt>
    <dgm:pt modelId="{0F981814-0A43-451F-B5BE-7D51601869D6}" type="pres">
      <dgm:prSet presAssocID="{22D805E7-CA8B-4647-8F86-2B4908C0C2D6}" presName="background2" presStyleLbl="node2" presStyleIdx="2" presStyleCnt="4"/>
      <dgm:spPr/>
    </dgm:pt>
    <dgm:pt modelId="{86EAA632-B764-40C2-B2BF-E2CFD0FB13CC}" type="pres">
      <dgm:prSet presAssocID="{22D805E7-CA8B-4647-8F86-2B4908C0C2D6}" presName="text2" presStyleLbl="fgAcc2" presStyleIdx="2" presStyleCnt="4">
        <dgm:presLayoutVars>
          <dgm:chPref val="3"/>
        </dgm:presLayoutVars>
      </dgm:prSet>
      <dgm:spPr/>
    </dgm:pt>
    <dgm:pt modelId="{28208396-DC67-41E3-88E5-6411596182ED}" type="pres">
      <dgm:prSet presAssocID="{22D805E7-CA8B-4647-8F86-2B4908C0C2D6}" presName="hierChild3" presStyleCnt="0"/>
      <dgm:spPr/>
    </dgm:pt>
    <dgm:pt modelId="{EE593B60-6D95-480D-9330-BFD56E69C0A0}" type="pres">
      <dgm:prSet presAssocID="{360880FE-510D-452D-9F44-8EFB19FC4BE4}" presName="Name10" presStyleLbl="parChTrans1D2" presStyleIdx="3" presStyleCnt="4"/>
      <dgm:spPr/>
    </dgm:pt>
    <dgm:pt modelId="{0159E85C-9186-43BC-97C8-356FF17C6EF9}" type="pres">
      <dgm:prSet presAssocID="{D60110F7-790E-46DC-9775-C3AC93305076}" presName="hierRoot2" presStyleCnt="0"/>
      <dgm:spPr/>
    </dgm:pt>
    <dgm:pt modelId="{E45B7659-1B3D-48B0-A4D8-16A7F1B15400}" type="pres">
      <dgm:prSet presAssocID="{D60110F7-790E-46DC-9775-C3AC93305076}" presName="composite2" presStyleCnt="0"/>
      <dgm:spPr/>
    </dgm:pt>
    <dgm:pt modelId="{050C2EE0-4676-4E42-A28D-CA4E6EFDFA2D}" type="pres">
      <dgm:prSet presAssocID="{D60110F7-790E-46DC-9775-C3AC93305076}" presName="background2" presStyleLbl="node2" presStyleIdx="3" presStyleCnt="4"/>
      <dgm:spPr/>
    </dgm:pt>
    <dgm:pt modelId="{6DEBCA4F-3DD7-4727-B310-4E0CE33CB37D}" type="pres">
      <dgm:prSet presAssocID="{D60110F7-790E-46DC-9775-C3AC93305076}" presName="text2" presStyleLbl="fgAcc2" presStyleIdx="3" presStyleCnt="4" custLinFactNeighborY="958">
        <dgm:presLayoutVars>
          <dgm:chPref val="3"/>
        </dgm:presLayoutVars>
      </dgm:prSet>
      <dgm:spPr/>
    </dgm:pt>
    <dgm:pt modelId="{157EADE5-6C53-4039-889D-F2E2BE37276B}" type="pres">
      <dgm:prSet presAssocID="{D60110F7-790E-46DC-9775-C3AC93305076}" presName="hierChild3" presStyleCnt="0"/>
      <dgm:spPr/>
    </dgm:pt>
  </dgm:ptLst>
  <dgm:cxnLst>
    <dgm:cxn modelId="{B2D4E00F-33C5-4906-95EB-557062FA4F70}" type="presOf" srcId="{360880FE-510D-452D-9F44-8EFB19FC4BE4}" destId="{EE593B60-6D95-480D-9330-BFD56E69C0A0}" srcOrd="0" destOrd="0" presId="urn:microsoft.com/office/officeart/2005/8/layout/hierarchy1"/>
    <dgm:cxn modelId="{C5EB5A15-00A3-41FC-A7B8-4BC5DF51BEEC}" type="presOf" srcId="{08492C53-B429-4E7A-8C33-4D23A1CF59D4}" destId="{850D2E28-03A1-4E1C-AE2B-866DBB7EDAFE}" srcOrd="0" destOrd="0" presId="urn:microsoft.com/office/officeart/2005/8/layout/hierarchy1"/>
    <dgm:cxn modelId="{D0330624-B51A-483D-BB06-6BC8750BC60D}" type="presOf" srcId="{65C7EC55-3F58-4FED-8540-D8D6639342F0}" destId="{913D4FE2-A087-48FA-93A2-4EAF0E8C076E}" srcOrd="0" destOrd="0" presId="urn:microsoft.com/office/officeart/2005/8/layout/hierarchy1"/>
    <dgm:cxn modelId="{293A6A5B-1187-4FAC-8371-3F539687A631}" type="presOf" srcId="{7FB5DF56-7D63-4DDE-AD2E-2ACAC2BF2B3D}" destId="{9B181C5C-D2D7-4F03-A676-AF80757D8821}" srcOrd="0" destOrd="0" presId="urn:microsoft.com/office/officeart/2005/8/layout/hierarchy1"/>
    <dgm:cxn modelId="{A7E1F563-466B-4648-B2E4-408F50FEC5EF}" type="presOf" srcId="{22D805E7-CA8B-4647-8F86-2B4908C0C2D6}" destId="{86EAA632-B764-40C2-B2BF-E2CFD0FB13CC}" srcOrd="0" destOrd="0" presId="urn:microsoft.com/office/officeart/2005/8/layout/hierarchy1"/>
    <dgm:cxn modelId="{08910044-F4D3-4F0C-A1C8-752E6727E819}" srcId="{65C7EC55-3F58-4FED-8540-D8D6639342F0}" destId="{3A453809-6941-471D-98BE-E2139F8901B3}" srcOrd="1" destOrd="0" parTransId="{E9818693-29E2-4AFC-A194-A462082591AC}" sibTransId="{AC90D127-3BEC-45E9-A496-EDF6AF7E9A37}"/>
    <dgm:cxn modelId="{328A266C-A4ED-4750-B883-380ACE2EA6CD}" type="presOf" srcId="{3F4F37AD-551D-4174-BC05-F2142B42FD3D}" destId="{E0E2C13B-134C-4377-BC29-00068FACA74F}" srcOrd="0" destOrd="0" presId="urn:microsoft.com/office/officeart/2005/8/layout/hierarchy1"/>
    <dgm:cxn modelId="{C2CFE351-BC5C-4D57-9322-EB7B0084B30B}" srcId="{65C7EC55-3F58-4FED-8540-D8D6639342F0}" destId="{7FB5DF56-7D63-4DDE-AD2E-2ACAC2BF2B3D}" srcOrd="0" destOrd="0" parTransId="{3EF5AD76-BE22-408E-85AF-400303310C3F}" sibTransId="{92CD1351-6F66-4D56-8F2C-B5FE059B2DBE}"/>
    <dgm:cxn modelId="{FFEA8F75-96AC-452A-A491-F41DB0386264}" srcId="{08492C53-B429-4E7A-8C33-4D23A1CF59D4}" destId="{65C7EC55-3F58-4FED-8540-D8D6639342F0}" srcOrd="0" destOrd="0" parTransId="{ABCF555D-501A-405C-A8A0-D0EC498A8F7F}" sibTransId="{F58839A6-CF37-4733-9C73-27EB43E82B1A}"/>
    <dgm:cxn modelId="{C240DD8D-B22F-4E38-A1E4-B666BC909F8E}" type="presOf" srcId="{3A453809-6941-471D-98BE-E2139F8901B3}" destId="{7475BAFB-3B02-47AE-A7CA-903E06074D07}" srcOrd="0" destOrd="0" presId="urn:microsoft.com/office/officeart/2005/8/layout/hierarchy1"/>
    <dgm:cxn modelId="{A0863A9F-96FF-4CED-9C38-9D2C72E6055B}" srcId="{65C7EC55-3F58-4FED-8540-D8D6639342F0}" destId="{D60110F7-790E-46DC-9775-C3AC93305076}" srcOrd="3" destOrd="0" parTransId="{360880FE-510D-452D-9F44-8EFB19FC4BE4}" sibTransId="{7288845A-0041-4A81-BAF9-71ABD8F94C46}"/>
    <dgm:cxn modelId="{CC30D0AC-E779-4F7E-9846-BAB4B190BD83}" type="presOf" srcId="{E9818693-29E2-4AFC-A194-A462082591AC}" destId="{2B277EFC-A57D-4CD6-A863-94494B6ECBFC}" srcOrd="0" destOrd="0" presId="urn:microsoft.com/office/officeart/2005/8/layout/hierarchy1"/>
    <dgm:cxn modelId="{F382DAD5-69B8-40E5-A6FE-567EB7980D53}" type="presOf" srcId="{D60110F7-790E-46DC-9775-C3AC93305076}" destId="{6DEBCA4F-3DD7-4727-B310-4E0CE33CB37D}" srcOrd="0" destOrd="0" presId="urn:microsoft.com/office/officeart/2005/8/layout/hierarchy1"/>
    <dgm:cxn modelId="{846FF9DE-A441-47D7-9347-ED1F760F3279}" type="presOf" srcId="{3EF5AD76-BE22-408E-85AF-400303310C3F}" destId="{79D485FB-184F-4499-AA1A-E6F5E21D80FC}" srcOrd="0" destOrd="0" presId="urn:microsoft.com/office/officeart/2005/8/layout/hierarchy1"/>
    <dgm:cxn modelId="{AC58B5F6-4233-441D-91FC-4AD718DF4EF2}" srcId="{65C7EC55-3F58-4FED-8540-D8D6639342F0}" destId="{22D805E7-CA8B-4647-8F86-2B4908C0C2D6}" srcOrd="2" destOrd="0" parTransId="{3F4F37AD-551D-4174-BC05-F2142B42FD3D}" sibTransId="{8F81BCFF-F72F-465A-B08E-20550F0933A2}"/>
    <dgm:cxn modelId="{2ABD7131-16B6-4223-BA5E-E9CB73074A08}" type="presParOf" srcId="{850D2E28-03A1-4E1C-AE2B-866DBB7EDAFE}" destId="{63F759DC-74BF-429B-A000-0CA15BC60056}" srcOrd="0" destOrd="0" presId="urn:microsoft.com/office/officeart/2005/8/layout/hierarchy1"/>
    <dgm:cxn modelId="{28B0130B-07A5-4B11-9672-183B2CF35169}" type="presParOf" srcId="{63F759DC-74BF-429B-A000-0CA15BC60056}" destId="{9209C9A3-F825-42F6-B431-42193CBC5B12}" srcOrd="0" destOrd="0" presId="urn:microsoft.com/office/officeart/2005/8/layout/hierarchy1"/>
    <dgm:cxn modelId="{7069B7DC-BDE8-404A-A643-0578F7084869}" type="presParOf" srcId="{9209C9A3-F825-42F6-B431-42193CBC5B12}" destId="{2C5BA414-FD0F-4BBE-8399-A39778086BA6}" srcOrd="0" destOrd="0" presId="urn:microsoft.com/office/officeart/2005/8/layout/hierarchy1"/>
    <dgm:cxn modelId="{8E8AEC0B-F374-4EE2-B678-45965A6F7263}" type="presParOf" srcId="{9209C9A3-F825-42F6-B431-42193CBC5B12}" destId="{913D4FE2-A087-48FA-93A2-4EAF0E8C076E}" srcOrd="1" destOrd="0" presId="urn:microsoft.com/office/officeart/2005/8/layout/hierarchy1"/>
    <dgm:cxn modelId="{1F4A0FCE-53D6-479B-ACB1-73D79C264679}" type="presParOf" srcId="{63F759DC-74BF-429B-A000-0CA15BC60056}" destId="{0A9B309D-3315-4BDC-9C82-98D3DB722DA0}" srcOrd="1" destOrd="0" presId="urn:microsoft.com/office/officeart/2005/8/layout/hierarchy1"/>
    <dgm:cxn modelId="{B708D45F-2DB1-4741-AC0A-D83087602C25}" type="presParOf" srcId="{0A9B309D-3315-4BDC-9C82-98D3DB722DA0}" destId="{79D485FB-184F-4499-AA1A-E6F5E21D80FC}" srcOrd="0" destOrd="0" presId="urn:microsoft.com/office/officeart/2005/8/layout/hierarchy1"/>
    <dgm:cxn modelId="{006A2A47-CC17-433F-B01F-D6CE50774232}" type="presParOf" srcId="{0A9B309D-3315-4BDC-9C82-98D3DB722DA0}" destId="{339B6CBB-2DDD-4B1A-94AB-51E796B689F5}" srcOrd="1" destOrd="0" presId="urn:microsoft.com/office/officeart/2005/8/layout/hierarchy1"/>
    <dgm:cxn modelId="{E7747040-DD82-49A2-93EE-BACF416EB4D4}" type="presParOf" srcId="{339B6CBB-2DDD-4B1A-94AB-51E796B689F5}" destId="{0DDBC652-8D72-4959-A184-8C6C50040BD5}" srcOrd="0" destOrd="0" presId="urn:microsoft.com/office/officeart/2005/8/layout/hierarchy1"/>
    <dgm:cxn modelId="{9E907C94-550E-4709-AD7B-01C1C72E1C4A}" type="presParOf" srcId="{0DDBC652-8D72-4959-A184-8C6C50040BD5}" destId="{E46E0965-7E95-4B5C-B4BF-EB729C723724}" srcOrd="0" destOrd="0" presId="urn:microsoft.com/office/officeart/2005/8/layout/hierarchy1"/>
    <dgm:cxn modelId="{BE094C08-8E10-4B3C-B6F4-79F9280816BE}" type="presParOf" srcId="{0DDBC652-8D72-4959-A184-8C6C50040BD5}" destId="{9B181C5C-D2D7-4F03-A676-AF80757D8821}" srcOrd="1" destOrd="0" presId="urn:microsoft.com/office/officeart/2005/8/layout/hierarchy1"/>
    <dgm:cxn modelId="{F7DE292A-2AA4-45D8-A56E-A4916302F350}" type="presParOf" srcId="{339B6CBB-2DDD-4B1A-94AB-51E796B689F5}" destId="{EE6E2827-6EB5-42E0-A277-90620667321C}" srcOrd="1" destOrd="0" presId="urn:microsoft.com/office/officeart/2005/8/layout/hierarchy1"/>
    <dgm:cxn modelId="{B2860F19-6C0E-487A-89D0-B0DA3051EC18}" type="presParOf" srcId="{0A9B309D-3315-4BDC-9C82-98D3DB722DA0}" destId="{2B277EFC-A57D-4CD6-A863-94494B6ECBFC}" srcOrd="2" destOrd="0" presId="urn:microsoft.com/office/officeart/2005/8/layout/hierarchy1"/>
    <dgm:cxn modelId="{50780BBE-0813-4513-9FA3-8789E2E545EB}" type="presParOf" srcId="{0A9B309D-3315-4BDC-9C82-98D3DB722DA0}" destId="{6F11AA70-8803-427F-A647-BBA5D4C93AB0}" srcOrd="3" destOrd="0" presId="urn:microsoft.com/office/officeart/2005/8/layout/hierarchy1"/>
    <dgm:cxn modelId="{674B72B0-FE97-4290-B80F-BD649BE4080C}" type="presParOf" srcId="{6F11AA70-8803-427F-A647-BBA5D4C93AB0}" destId="{E4CFB15E-E51E-474C-9890-CBF2AFE3ED30}" srcOrd="0" destOrd="0" presId="urn:microsoft.com/office/officeart/2005/8/layout/hierarchy1"/>
    <dgm:cxn modelId="{4EF4BB4C-8F82-44E7-B519-E8A2A40E4FFE}" type="presParOf" srcId="{E4CFB15E-E51E-474C-9890-CBF2AFE3ED30}" destId="{80C19299-DB92-4577-8346-BD12F5CB8487}" srcOrd="0" destOrd="0" presId="urn:microsoft.com/office/officeart/2005/8/layout/hierarchy1"/>
    <dgm:cxn modelId="{0358CC34-5E15-46EE-AEA0-CE1A9267A8EB}" type="presParOf" srcId="{E4CFB15E-E51E-474C-9890-CBF2AFE3ED30}" destId="{7475BAFB-3B02-47AE-A7CA-903E06074D07}" srcOrd="1" destOrd="0" presId="urn:microsoft.com/office/officeart/2005/8/layout/hierarchy1"/>
    <dgm:cxn modelId="{BFED3E54-9CC1-4865-92BE-D112FA61612B}" type="presParOf" srcId="{6F11AA70-8803-427F-A647-BBA5D4C93AB0}" destId="{FC55FB7B-2D07-42FA-9843-45B442626566}" srcOrd="1" destOrd="0" presId="urn:microsoft.com/office/officeart/2005/8/layout/hierarchy1"/>
    <dgm:cxn modelId="{169E3ED2-354F-4639-8D26-B85ABA3A5C6A}" type="presParOf" srcId="{0A9B309D-3315-4BDC-9C82-98D3DB722DA0}" destId="{E0E2C13B-134C-4377-BC29-00068FACA74F}" srcOrd="4" destOrd="0" presId="urn:microsoft.com/office/officeart/2005/8/layout/hierarchy1"/>
    <dgm:cxn modelId="{414F493E-F83A-4CD4-8984-A53704CE33D9}" type="presParOf" srcId="{0A9B309D-3315-4BDC-9C82-98D3DB722DA0}" destId="{982B2B89-CF94-4B0B-A2A3-863157ACFE92}" srcOrd="5" destOrd="0" presId="urn:microsoft.com/office/officeart/2005/8/layout/hierarchy1"/>
    <dgm:cxn modelId="{38E5A271-1B11-47DD-A9C9-765CDBF38ED9}" type="presParOf" srcId="{982B2B89-CF94-4B0B-A2A3-863157ACFE92}" destId="{490942B9-281A-4976-B66A-341C8AF6A0F1}" srcOrd="0" destOrd="0" presId="urn:microsoft.com/office/officeart/2005/8/layout/hierarchy1"/>
    <dgm:cxn modelId="{C79CE141-813A-40B1-A3F7-3C1E08B9ACDB}" type="presParOf" srcId="{490942B9-281A-4976-B66A-341C8AF6A0F1}" destId="{0F981814-0A43-451F-B5BE-7D51601869D6}" srcOrd="0" destOrd="0" presId="urn:microsoft.com/office/officeart/2005/8/layout/hierarchy1"/>
    <dgm:cxn modelId="{F50B9441-1B77-4ADC-8D30-F53D4A00AA84}" type="presParOf" srcId="{490942B9-281A-4976-B66A-341C8AF6A0F1}" destId="{86EAA632-B764-40C2-B2BF-E2CFD0FB13CC}" srcOrd="1" destOrd="0" presId="urn:microsoft.com/office/officeart/2005/8/layout/hierarchy1"/>
    <dgm:cxn modelId="{4D6ED2EB-68D0-4F28-9B61-53B4D318FE61}" type="presParOf" srcId="{982B2B89-CF94-4B0B-A2A3-863157ACFE92}" destId="{28208396-DC67-41E3-88E5-6411596182ED}" srcOrd="1" destOrd="0" presId="urn:microsoft.com/office/officeart/2005/8/layout/hierarchy1"/>
    <dgm:cxn modelId="{86D64B7A-1E44-40AB-B9C1-877324A8BF8C}" type="presParOf" srcId="{0A9B309D-3315-4BDC-9C82-98D3DB722DA0}" destId="{EE593B60-6D95-480D-9330-BFD56E69C0A0}" srcOrd="6" destOrd="0" presId="urn:microsoft.com/office/officeart/2005/8/layout/hierarchy1"/>
    <dgm:cxn modelId="{1F715512-0DDA-4D73-A053-8D2E3FBB0729}" type="presParOf" srcId="{0A9B309D-3315-4BDC-9C82-98D3DB722DA0}" destId="{0159E85C-9186-43BC-97C8-356FF17C6EF9}" srcOrd="7" destOrd="0" presId="urn:microsoft.com/office/officeart/2005/8/layout/hierarchy1"/>
    <dgm:cxn modelId="{58B05960-631D-4624-BE59-E9D29C20E3CD}" type="presParOf" srcId="{0159E85C-9186-43BC-97C8-356FF17C6EF9}" destId="{E45B7659-1B3D-48B0-A4D8-16A7F1B15400}" srcOrd="0" destOrd="0" presId="urn:microsoft.com/office/officeart/2005/8/layout/hierarchy1"/>
    <dgm:cxn modelId="{52AB09C6-6CEB-4D54-8D0C-2CE1FE0F2F5C}" type="presParOf" srcId="{E45B7659-1B3D-48B0-A4D8-16A7F1B15400}" destId="{050C2EE0-4676-4E42-A28D-CA4E6EFDFA2D}" srcOrd="0" destOrd="0" presId="urn:microsoft.com/office/officeart/2005/8/layout/hierarchy1"/>
    <dgm:cxn modelId="{A3D03C82-DACD-43FA-A05C-AF1DE19D7A51}" type="presParOf" srcId="{E45B7659-1B3D-48B0-A4D8-16A7F1B15400}" destId="{6DEBCA4F-3DD7-4727-B310-4E0CE33CB37D}" srcOrd="1" destOrd="0" presId="urn:microsoft.com/office/officeart/2005/8/layout/hierarchy1"/>
    <dgm:cxn modelId="{2D89C03E-07FC-4192-80D1-A17044B3698B}" type="presParOf" srcId="{0159E85C-9186-43BC-97C8-356FF17C6EF9}" destId="{157EADE5-6C53-4039-889D-F2E2BE37276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187DDD-DDF3-4F84-BC94-5DD2435915DA}">
      <dsp:nvSpPr>
        <dsp:cNvPr id="0" name=""/>
        <dsp:cNvSpPr/>
      </dsp:nvSpPr>
      <dsp:spPr>
        <a:xfrm>
          <a:off x="0" y="0"/>
          <a:ext cx="7192194" cy="12395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/>
            <a:t>Постановка финансовых целей</a:t>
          </a:r>
        </a:p>
      </dsp:txBody>
      <dsp:txXfrm>
        <a:off x="36306" y="36306"/>
        <a:ext cx="5854576" cy="1166982"/>
      </dsp:txXfrm>
    </dsp:sp>
    <dsp:sp modelId="{EEAC966C-7BA8-4711-920B-E8BFB13CFE97}">
      <dsp:nvSpPr>
        <dsp:cNvPr id="0" name=""/>
        <dsp:cNvSpPr/>
      </dsp:nvSpPr>
      <dsp:spPr>
        <a:xfrm>
          <a:off x="634605" y="1446192"/>
          <a:ext cx="7192194" cy="12395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/>
            <a:t>Оценка доходов</a:t>
          </a:r>
        </a:p>
      </dsp:txBody>
      <dsp:txXfrm>
        <a:off x="670911" y="1482498"/>
        <a:ext cx="5679240" cy="1166982"/>
      </dsp:txXfrm>
    </dsp:sp>
    <dsp:sp modelId="{81FA66D2-047E-46FC-B8FA-73C5452CEFFE}">
      <dsp:nvSpPr>
        <dsp:cNvPr id="0" name=""/>
        <dsp:cNvSpPr/>
      </dsp:nvSpPr>
      <dsp:spPr>
        <a:xfrm>
          <a:off x="1269210" y="2892385"/>
          <a:ext cx="7192194" cy="12395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/>
            <a:t>Планирование расходов</a:t>
          </a:r>
        </a:p>
      </dsp:txBody>
      <dsp:txXfrm>
        <a:off x="1305516" y="2928691"/>
        <a:ext cx="5679240" cy="1166982"/>
      </dsp:txXfrm>
    </dsp:sp>
    <dsp:sp modelId="{5C0FE148-521E-41A1-9CBA-EFC8D5260382}">
      <dsp:nvSpPr>
        <dsp:cNvPr id="0" name=""/>
        <dsp:cNvSpPr/>
      </dsp:nvSpPr>
      <dsp:spPr>
        <a:xfrm>
          <a:off x="6386458" y="940025"/>
          <a:ext cx="805736" cy="80573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6567749" y="940025"/>
        <a:ext cx="443154" cy="606316"/>
      </dsp:txXfrm>
    </dsp:sp>
    <dsp:sp modelId="{94FBD8B5-0B95-4B2A-93AD-BBA75579ECF2}">
      <dsp:nvSpPr>
        <dsp:cNvPr id="0" name=""/>
        <dsp:cNvSpPr/>
      </dsp:nvSpPr>
      <dsp:spPr>
        <a:xfrm>
          <a:off x="7021063" y="2377954"/>
          <a:ext cx="805736" cy="80573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7202354" y="2377954"/>
        <a:ext cx="443154" cy="6063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593B60-6D95-480D-9330-BFD56E69C0A0}">
      <dsp:nvSpPr>
        <dsp:cNvPr id="0" name=""/>
        <dsp:cNvSpPr/>
      </dsp:nvSpPr>
      <dsp:spPr>
        <a:xfrm>
          <a:off x="4288456" y="1873435"/>
          <a:ext cx="3367479" cy="5453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5218"/>
              </a:lnTo>
              <a:lnTo>
                <a:pt x="3367479" y="375218"/>
              </a:lnTo>
              <a:lnTo>
                <a:pt x="3367479" y="5453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E2C13B-134C-4377-BC29-00068FACA74F}">
      <dsp:nvSpPr>
        <dsp:cNvPr id="0" name=""/>
        <dsp:cNvSpPr/>
      </dsp:nvSpPr>
      <dsp:spPr>
        <a:xfrm>
          <a:off x="4288456" y="1873435"/>
          <a:ext cx="1122493" cy="5342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4044"/>
              </a:lnTo>
              <a:lnTo>
                <a:pt x="1122493" y="364044"/>
              </a:lnTo>
              <a:lnTo>
                <a:pt x="1122493" y="5342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77EFC-A57D-4CD6-A863-94494B6ECBFC}">
      <dsp:nvSpPr>
        <dsp:cNvPr id="0" name=""/>
        <dsp:cNvSpPr/>
      </dsp:nvSpPr>
      <dsp:spPr>
        <a:xfrm>
          <a:off x="3165962" y="1873435"/>
          <a:ext cx="1122493" cy="534204"/>
        </a:xfrm>
        <a:custGeom>
          <a:avLst/>
          <a:gdLst/>
          <a:ahLst/>
          <a:cxnLst/>
          <a:rect l="0" t="0" r="0" b="0"/>
          <a:pathLst>
            <a:path>
              <a:moveTo>
                <a:pt x="1122493" y="0"/>
              </a:moveTo>
              <a:lnTo>
                <a:pt x="1122493" y="364044"/>
              </a:lnTo>
              <a:lnTo>
                <a:pt x="0" y="364044"/>
              </a:lnTo>
              <a:lnTo>
                <a:pt x="0" y="5342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D485FB-184F-4499-AA1A-E6F5E21D80FC}">
      <dsp:nvSpPr>
        <dsp:cNvPr id="0" name=""/>
        <dsp:cNvSpPr/>
      </dsp:nvSpPr>
      <dsp:spPr>
        <a:xfrm>
          <a:off x="920976" y="1873435"/>
          <a:ext cx="3367479" cy="534204"/>
        </a:xfrm>
        <a:custGeom>
          <a:avLst/>
          <a:gdLst/>
          <a:ahLst/>
          <a:cxnLst/>
          <a:rect l="0" t="0" r="0" b="0"/>
          <a:pathLst>
            <a:path>
              <a:moveTo>
                <a:pt x="3367479" y="0"/>
              </a:moveTo>
              <a:lnTo>
                <a:pt x="3367479" y="364044"/>
              </a:lnTo>
              <a:lnTo>
                <a:pt x="0" y="364044"/>
              </a:lnTo>
              <a:lnTo>
                <a:pt x="0" y="5342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5BA414-FD0F-4BBE-8399-A39778086BA6}">
      <dsp:nvSpPr>
        <dsp:cNvPr id="0" name=""/>
        <dsp:cNvSpPr/>
      </dsp:nvSpPr>
      <dsp:spPr>
        <a:xfrm>
          <a:off x="2328977" y="707062"/>
          <a:ext cx="3918956" cy="11663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3D4FE2-A087-48FA-93A2-4EAF0E8C076E}">
      <dsp:nvSpPr>
        <dsp:cNvPr id="0" name=""/>
        <dsp:cNvSpPr/>
      </dsp:nvSpPr>
      <dsp:spPr>
        <a:xfrm>
          <a:off x="2533067" y="900948"/>
          <a:ext cx="3918956" cy="11663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Виды сбережений:</a:t>
          </a:r>
        </a:p>
      </dsp:txBody>
      <dsp:txXfrm>
        <a:off x="2567229" y="935110"/>
        <a:ext cx="3850632" cy="1098048"/>
      </dsp:txXfrm>
    </dsp:sp>
    <dsp:sp modelId="{E46E0965-7E95-4B5C-B4BF-EB729C723724}">
      <dsp:nvSpPr>
        <dsp:cNvPr id="0" name=""/>
        <dsp:cNvSpPr/>
      </dsp:nvSpPr>
      <dsp:spPr>
        <a:xfrm>
          <a:off x="2572" y="2407640"/>
          <a:ext cx="1836807" cy="11663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181C5C-D2D7-4F03-A676-AF80757D8821}">
      <dsp:nvSpPr>
        <dsp:cNvPr id="0" name=""/>
        <dsp:cNvSpPr/>
      </dsp:nvSpPr>
      <dsp:spPr>
        <a:xfrm>
          <a:off x="206662" y="2601525"/>
          <a:ext cx="1836807" cy="11663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Счета в банке</a:t>
          </a:r>
        </a:p>
      </dsp:txBody>
      <dsp:txXfrm>
        <a:off x="240824" y="2635687"/>
        <a:ext cx="1768483" cy="1098048"/>
      </dsp:txXfrm>
    </dsp:sp>
    <dsp:sp modelId="{80C19299-DB92-4577-8346-BD12F5CB8487}">
      <dsp:nvSpPr>
        <dsp:cNvPr id="0" name=""/>
        <dsp:cNvSpPr/>
      </dsp:nvSpPr>
      <dsp:spPr>
        <a:xfrm>
          <a:off x="2247559" y="2407640"/>
          <a:ext cx="1836807" cy="11663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75BAFB-3B02-47AE-A7CA-903E06074D07}">
      <dsp:nvSpPr>
        <dsp:cNvPr id="0" name=""/>
        <dsp:cNvSpPr/>
      </dsp:nvSpPr>
      <dsp:spPr>
        <a:xfrm>
          <a:off x="2451648" y="2601525"/>
          <a:ext cx="1836807" cy="11663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Драгоценные металлы</a:t>
          </a:r>
        </a:p>
      </dsp:txBody>
      <dsp:txXfrm>
        <a:off x="2485810" y="2635687"/>
        <a:ext cx="1768483" cy="1098048"/>
      </dsp:txXfrm>
    </dsp:sp>
    <dsp:sp modelId="{0F981814-0A43-451F-B5BE-7D51601869D6}">
      <dsp:nvSpPr>
        <dsp:cNvPr id="0" name=""/>
        <dsp:cNvSpPr/>
      </dsp:nvSpPr>
      <dsp:spPr>
        <a:xfrm>
          <a:off x="4492545" y="2407640"/>
          <a:ext cx="1836807" cy="11663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EAA632-B764-40C2-B2BF-E2CFD0FB13CC}">
      <dsp:nvSpPr>
        <dsp:cNvPr id="0" name=""/>
        <dsp:cNvSpPr/>
      </dsp:nvSpPr>
      <dsp:spPr>
        <a:xfrm>
          <a:off x="4696635" y="2601525"/>
          <a:ext cx="1836807" cy="11663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Недвижимость </a:t>
          </a:r>
        </a:p>
      </dsp:txBody>
      <dsp:txXfrm>
        <a:off x="4730797" y="2635687"/>
        <a:ext cx="1768483" cy="1098048"/>
      </dsp:txXfrm>
    </dsp:sp>
    <dsp:sp modelId="{050C2EE0-4676-4E42-A28D-CA4E6EFDFA2D}">
      <dsp:nvSpPr>
        <dsp:cNvPr id="0" name=""/>
        <dsp:cNvSpPr/>
      </dsp:nvSpPr>
      <dsp:spPr>
        <a:xfrm>
          <a:off x="6737532" y="2418814"/>
          <a:ext cx="1836807" cy="11663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EBCA4F-3DD7-4727-B310-4E0CE33CB37D}">
      <dsp:nvSpPr>
        <dsp:cNvPr id="0" name=""/>
        <dsp:cNvSpPr/>
      </dsp:nvSpPr>
      <dsp:spPr>
        <a:xfrm>
          <a:off x="6941622" y="2612699"/>
          <a:ext cx="1836807" cy="11663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Ценные бумаги</a:t>
          </a:r>
        </a:p>
      </dsp:txBody>
      <dsp:txXfrm>
        <a:off x="6975784" y="2646861"/>
        <a:ext cx="1768483" cy="10980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33830F-0C38-481B-AE20-7D327D68F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45B20CC-128B-4720-BE40-24D2F82B05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FED65D-846A-43FC-A243-96D09D9F4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0FB-CA56-460B-A8EB-D0CDFBC086E8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832035-F010-4274-92C8-2F418E304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26308C-DF7E-4A58-873B-65C675448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B8DE-4795-4036-B7C6-4541E736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133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9689D1-AD52-4BCE-9992-55B249833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61B1E28-57D1-4F9D-ACCF-DB90D3BCE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4CC452-F981-494C-9059-6B06CAEF3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0FB-CA56-460B-A8EB-D0CDFBC086E8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B2C75E-140E-41D9-9AC4-8A0FB7EAE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C9B826-CCCC-4D01-9E4D-423BC2DBE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B8DE-4795-4036-B7C6-4541E736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2709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FBD9361-7DB7-4506-92C9-8880572BB8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E6CFA27-9344-4125-AD8B-600C702B47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E835AF-A9AD-4730-A916-9A42527FF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0FB-CA56-460B-A8EB-D0CDFBC086E8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BDE97D-D2CE-4608-8692-64B7167EF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D0131C-38E0-45BD-864E-A46FF4D75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B8DE-4795-4036-B7C6-4541E736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5648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F3A142-F474-4A5B-A09E-7AC75E827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415C96-4FB6-4016-B609-CBE9DD7DB7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99A21B-45DE-4B0E-99E2-4EF51F94B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0FB-CA56-460B-A8EB-D0CDFBC086E8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DD0D28-BFA1-4188-A762-6F8E805B9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3E416D-DB38-4A13-B09B-CFE101B3A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B8DE-4795-4036-B7C6-4541E736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0538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CA8B51-5513-4499-9929-0230F0C3C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28935A-9006-45CF-9B54-8D951B3EE5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18B51A-ACA8-463B-BBA8-D032F5099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0FB-CA56-460B-A8EB-D0CDFBC086E8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D0BBA9-41BB-491C-B80E-A1143AB00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53AC5B-58A6-46EE-8D4E-F8D5A69CF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B8DE-4795-4036-B7C6-4541E736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896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AB17F2-FA32-422E-8F2D-EDEAF7EED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55583E-E156-42DC-80A6-595C347BD0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881A3D-9F13-4A0D-8E59-B5EE8F08BF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95A02B-7D8C-4C2E-B510-1796E884F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0FB-CA56-460B-A8EB-D0CDFBC086E8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C481B66-B1EF-4865-B0F9-6B2E4FEF3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BE9B65-0681-4620-866F-9D39136D6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B8DE-4795-4036-B7C6-4541E736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090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BA5357-A550-4D3F-84E3-FA1698A05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0031118-8F1F-4553-A14E-317A8599EA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CB7B44F-C87B-42B8-9125-8CE3C172A0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66ECBC6-C8A4-48C7-B8B3-651A1F872D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5E5C4C7-4743-4653-BE07-2E61C5F290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DA389E3-A492-4B80-9AA5-E3C25A8DB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0FB-CA56-460B-A8EB-D0CDFBC086E8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6B43D68-D82B-4AAD-92FE-1CB0CB370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6C9A40C-7275-4F7A-B144-AF817BB16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B8DE-4795-4036-B7C6-4541E736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051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F3D815-570F-4312-A664-13E792025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47F32C2-856A-42C5-8081-5182FD1B5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0FB-CA56-460B-A8EB-D0CDFBC086E8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AC20FF8-B6BD-4B8E-BFC6-0BCFFC99A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2214B14-E192-4128-BB13-2B3183C64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B8DE-4795-4036-B7C6-4541E736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595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35EB692-30DF-4298-B348-670B8652A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0FB-CA56-460B-A8EB-D0CDFBC086E8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3E438EA-E908-4D63-9765-7C8F7CE89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C5C53F4-B072-4148-A06E-C231B64AB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B8DE-4795-4036-B7C6-4541E736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553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05E35E-6F73-4319-873E-41742DA7B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C7753E-F8FD-4B15-AE47-73E97C576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63CD225-0D67-4CC4-8675-BB9A191D77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FCAE76-39FC-49A0-957F-6EEAEE92B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0FB-CA56-460B-A8EB-D0CDFBC086E8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B35583-5795-4089-A71A-13066AC19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B4657C-3095-4073-B15D-01D23786D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B8DE-4795-4036-B7C6-4541E736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8935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CBFE27-81FB-42F7-8A80-F28E81F81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561AB-3143-4C66-8AB8-B1B9FF1E88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2B90274-45BC-49EB-B4A7-2E61E97E84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A3D7E34-BF49-436C-9918-9DBA54F26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0FB-CA56-460B-A8EB-D0CDFBC086E8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69173B-F421-4674-9510-145FFA325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D545DC-AADF-4DE8-93B9-F39E7CFB7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B8DE-4795-4036-B7C6-4541E736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966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EAEE9E-9EB8-4B0B-AA06-5E5FB7212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16EB26-B98B-4C2A-A528-860B71DE7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82EB49-20BA-4B2C-97F9-ECAF3A219A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BF0FB-CA56-460B-A8EB-D0CDFBC086E8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388B71-1E4F-4770-8E22-EE9E187920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E7907C-11E4-4AA8-A5F8-5E110E020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3B8DE-4795-4036-B7C6-4541E736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572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multiurok.ru/files/urok-finansovoi-gramotnosti-tema-lichnye-sberezhen.html" TargetMode="External"/><Relationship Id="rId2" Type="http://schemas.openxmlformats.org/officeDocument/2006/relationships/hyperlink" Target="https://&#1091;&#1088;&#1086;&#1082;.&#1088;&#1092;/library/zanyatie_po_finansovoj_gramotnosti_kak_rasschitat_101447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prodlenka.org/metodicheskie-razrabotki/376653-konspekt-zanjatija-po-finansovoj-gramotnosti-" TargetMode="External"/><Relationship Id="rId4" Type="http://schemas.openxmlformats.org/officeDocument/2006/relationships/hyperlink" Target="https://znanio.ru/media/tehnologicheskaya-karta-uroka-sberezheniya-i-nakopleniya-lichnyj-byudzhet-271530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E6A19A-57CB-4EA2-A586-D1CD510252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493" b="24401"/>
          <a:stretch/>
        </p:blipFill>
        <p:spPr>
          <a:xfrm>
            <a:off x="0" y="3901735"/>
            <a:ext cx="12191999" cy="2956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D2F2FE-EC79-476D-9192-BB831043B961}"/>
              </a:ext>
            </a:extLst>
          </p:cNvPr>
          <p:cNvSpPr txBox="1"/>
          <p:nvPr/>
        </p:nvSpPr>
        <p:spPr>
          <a:xfrm>
            <a:off x="2682240" y="152400"/>
            <a:ext cx="756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учреждение культуры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«Центральная межпоселенческая библиотека»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Назиевская библиотека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0DF22DA-4307-4626-9506-F31F16D231EF}"/>
              </a:ext>
            </a:extLst>
          </p:cNvPr>
          <p:cNvSpPr/>
          <p:nvPr/>
        </p:nvSpPr>
        <p:spPr>
          <a:xfrm>
            <a:off x="807310" y="1647671"/>
            <a:ext cx="110434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latin typeface="Sitka Display" panose="02000505000000020004" pitchFamily="2" charset="0"/>
              </a:rPr>
              <a:t>Накопления. </a:t>
            </a:r>
            <a:r>
              <a:rPr lang="ru-RU" sz="5400" b="1" cap="none" spc="0">
                <a:ln w="0"/>
                <a:solidFill>
                  <a:schemeClr val="accent6">
                    <a:lumMod val="75000"/>
                  </a:schemeClr>
                </a:solidFill>
                <a:effectLst/>
                <a:latin typeface="Sitka Display" panose="02000505000000020004" pitchFamily="2" charset="0"/>
              </a:rPr>
              <a:t>Сберегая – умножаем.</a:t>
            </a:r>
            <a:endParaRPr lang="ru-RU" sz="5400" b="1" cap="none" spc="0" dirty="0">
              <a:ln w="0"/>
              <a:solidFill>
                <a:schemeClr val="accent6">
                  <a:lumMod val="75000"/>
                </a:schemeClr>
              </a:solidFill>
              <a:effectLst/>
              <a:latin typeface="Sitka Display" panose="02000505000000020004" pitchFamily="2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C0850C1-D339-4798-BAE7-54714A756C2E}"/>
              </a:ext>
            </a:extLst>
          </p:cNvPr>
          <p:cNvSpPr/>
          <p:nvPr/>
        </p:nvSpPr>
        <p:spPr>
          <a:xfrm>
            <a:off x="3739180" y="3185307"/>
            <a:ext cx="54553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i="1" cap="none" spc="0" dirty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Виртуальный урок финансовой грамотности</a:t>
            </a:r>
          </a:p>
        </p:txBody>
      </p:sp>
    </p:spTree>
    <p:extLst>
      <p:ext uri="{BB962C8B-B14F-4D97-AF65-F5344CB8AC3E}">
        <p14:creationId xmlns:p14="http://schemas.microsoft.com/office/powerpoint/2010/main" val="103611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FFA7B0-618D-4B70-BBC4-FAAA7A67E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493" b="24401"/>
          <a:stretch/>
        </p:blipFill>
        <p:spPr>
          <a:xfrm>
            <a:off x="9368901" y="4216893"/>
            <a:ext cx="2823099" cy="2641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A39955-9659-45EA-B695-70FA49C8FDBA}"/>
              </a:ext>
            </a:extLst>
          </p:cNvPr>
          <p:cNvSpPr txBox="1"/>
          <p:nvPr/>
        </p:nvSpPr>
        <p:spPr>
          <a:xfrm>
            <a:off x="177554" y="257971"/>
            <a:ext cx="9605638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же хранить свои сбережения? Плюсы и минусы.</a:t>
            </a: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Если накопления хранить дома: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сумму будет съедать инфляция;               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быть ограбленным.                  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Покупка облигаций: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приносят гарантированный доход;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дохода невелика.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Покупка облигаций акционерных обществ: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приносит значительный доход;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опасность банкротства.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Вложения в банки: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гарантированный, но небольшой доход в госбанке;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высокий, но с долей риска, в коммерческом банке.</a:t>
            </a:r>
          </a:p>
          <a:p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Потребительский кредит: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получение денег или товаров сразу, а выплата растягивается на длительный период (например, некоторые строи­тельные фирмы предлагают приобретать жилье с рассрочкой до 35 лет);  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вся сумма должна быть возвращена;          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услуга должна быть оплачена (проценты с суммы). </a:t>
            </a:r>
          </a:p>
        </p:txBody>
      </p:sp>
    </p:spTree>
    <p:extLst>
      <p:ext uri="{BB962C8B-B14F-4D97-AF65-F5344CB8AC3E}">
        <p14:creationId xmlns:p14="http://schemas.microsoft.com/office/powerpoint/2010/main" val="2297249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FFA7B0-618D-4B70-BBC4-FAAA7A67E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493" b="24401"/>
          <a:stretch/>
        </p:blipFill>
        <p:spPr>
          <a:xfrm>
            <a:off x="0" y="4216893"/>
            <a:ext cx="2823099" cy="2641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EAE34D-3813-4B20-B667-BBDD0E348470}"/>
              </a:ext>
            </a:extLst>
          </p:cNvPr>
          <p:cNvSpPr txBox="1"/>
          <p:nvPr/>
        </p:nvSpPr>
        <p:spPr>
          <a:xfrm>
            <a:off x="3053919" y="988003"/>
            <a:ext cx="7874493" cy="4191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 каждая современная семья планирует свой бюджет, чтобы доходы несколько превышали расходы. Это делается для того, чтобы в семейном бюджете оставалось какое – то количество избыточных денег. Эти сбережения нужны, чтобы располагать определенным резервным фондом. Не на «черный день», а на всякий случай. Жизнь полна неожиданностей, в том числе и таких, которые потребуют материальных расходов. Эти сбережения необходимы и для того, чтобы собрать деньги на солидное приобретение.</a:t>
            </a:r>
          </a:p>
        </p:txBody>
      </p:sp>
    </p:spTree>
    <p:extLst>
      <p:ext uri="{BB962C8B-B14F-4D97-AF65-F5344CB8AC3E}">
        <p14:creationId xmlns:p14="http://schemas.microsoft.com/office/powerpoint/2010/main" val="3467988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67EB6D8-8817-4A65-AF79-68D542ADAAB8}"/>
              </a:ext>
            </a:extLst>
          </p:cNvPr>
          <p:cNvSpPr txBox="1"/>
          <p:nvPr/>
        </p:nvSpPr>
        <p:spPr>
          <a:xfrm>
            <a:off x="447041" y="152400"/>
            <a:ext cx="112270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урок.рф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library/zanyatie_po_finansovoj_gramotnosti_kak_rasschitat_101447.html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https://multiurok.ru/files/urok-finansovoi-gramotnosti-tema-lichnye-sberezhen.html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https://znanio.ru/media/tehnologicheskaya-karta-uroka-sberezheniya-i-nakopleniya-lichnyj-byudzhet-2715301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https://www.prodlenka.org/metodicheskie-razrabotki/376653-konspekt-zanjatija-po-finansovoj-gramotnosti-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Прямоугольник: загнутый угол 4">
            <a:extLst>
              <a:ext uri="{FF2B5EF4-FFF2-40B4-BE49-F238E27FC236}">
                <a16:creationId xmlns:a16="http://schemas.microsoft.com/office/drawing/2014/main" id="{5DDC6070-8584-49E7-9010-963809FD7774}"/>
              </a:ext>
            </a:extLst>
          </p:cNvPr>
          <p:cNvSpPr/>
          <p:nvPr/>
        </p:nvSpPr>
        <p:spPr>
          <a:xfrm>
            <a:off x="447041" y="152400"/>
            <a:ext cx="11521440" cy="6487934"/>
          </a:xfrm>
          <a:prstGeom prst="foldedCorner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500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D888AF1-8A5E-4982-AB39-6959A0CE3A1F}"/>
              </a:ext>
            </a:extLst>
          </p:cNvPr>
          <p:cNvSpPr/>
          <p:nvPr/>
        </p:nvSpPr>
        <p:spPr>
          <a:xfrm>
            <a:off x="2360394" y="728255"/>
            <a:ext cx="7694734" cy="56323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0" b="1" cap="none" spc="50" dirty="0">
                <a:ln w="9525" cmpd="sng">
                  <a:solidFill>
                    <a:schemeClr val="accent6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itka Display" panose="02000505000000020004" pitchFamily="2" charset="0"/>
              </a:rPr>
              <a:t>Спасибо </a:t>
            </a:r>
          </a:p>
          <a:p>
            <a:pPr algn="ctr"/>
            <a:r>
              <a:rPr lang="ru-RU" sz="12000" b="1" cap="none" spc="50" dirty="0">
                <a:ln w="9525" cmpd="sng">
                  <a:solidFill>
                    <a:schemeClr val="accent6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itka Display" panose="02000505000000020004" pitchFamily="2" charset="0"/>
              </a:rPr>
              <a:t>за </a:t>
            </a:r>
          </a:p>
          <a:p>
            <a:pPr algn="ctr"/>
            <a:r>
              <a:rPr lang="ru-RU" sz="12000" b="1" cap="none" spc="50" dirty="0">
                <a:ln w="9525" cmpd="sng">
                  <a:solidFill>
                    <a:schemeClr val="accent6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itka Display" panose="02000505000000020004" pitchFamily="2" charset="0"/>
              </a:rPr>
              <a:t>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767510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5000">
        <p15:prstTrans prst="peelOff"/>
      </p:transition>
    </mc:Choice>
    <mc:Fallback xmlns="">
      <p:transition spd="slow" advClick="0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EFD2B98-8E75-44F3-8F40-DD9BECA098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493" b="24401"/>
          <a:stretch/>
        </p:blipFill>
        <p:spPr>
          <a:xfrm>
            <a:off x="9368901" y="4216893"/>
            <a:ext cx="2823099" cy="2641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E21782-5B9A-49E2-B460-B27589CE6600}"/>
              </a:ext>
            </a:extLst>
          </p:cNvPr>
          <p:cNvSpPr txBox="1"/>
          <p:nvPr/>
        </p:nvSpPr>
        <p:spPr>
          <a:xfrm>
            <a:off x="1281403" y="1529267"/>
            <a:ext cx="71257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мы свами продолжи говорить о финансах. В русском языке есть замечательные слова - бережливый, сберегать. Эти слова как нельзя лучше характеризуют тему урока. О том, что такое сбережения и как их накопить и приумножить? Мы постараемся ответить на эти вопросы.</a:t>
            </a:r>
          </a:p>
          <a:p>
            <a:pPr indent="457200" algn="just"/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«Нажить много денег – храбрость; сохранить их – мудрость, а умело расходовать – искусство.»</a:t>
            </a:r>
          </a:p>
          <a:p>
            <a:pPr indent="457200" algn="r"/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Бертольд Авербах (немецкий писатель)</a:t>
            </a:r>
          </a:p>
        </p:txBody>
      </p:sp>
    </p:spTree>
    <p:extLst>
      <p:ext uri="{BB962C8B-B14F-4D97-AF65-F5344CB8AC3E}">
        <p14:creationId xmlns:p14="http://schemas.microsoft.com/office/powerpoint/2010/main" val="3030957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5000">
        <p15:prstTrans prst="peelOff"/>
      </p:transition>
    </mc:Choice>
    <mc:Fallback xmlns="">
      <p:transition spd="slow" advClick="0" advTm="1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4F69E9-7181-430C-B79B-0EFDD657BD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493" b="24401"/>
          <a:stretch/>
        </p:blipFill>
        <p:spPr>
          <a:xfrm>
            <a:off x="0" y="4216893"/>
            <a:ext cx="2823099" cy="2641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0427451-EBEF-48C2-97CA-26E6134A91AF}"/>
              </a:ext>
            </a:extLst>
          </p:cNvPr>
          <p:cNvSpPr txBox="1"/>
          <p:nvPr/>
        </p:nvSpPr>
        <p:spPr>
          <a:xfrm>
            <a:off x="3273552" y="859242"/>
            <a:ext cx="8293608" cy="5081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Сбережения – это ещё одна важная часть семейного бюджета.</a:t>
            </a:r>
          </a:p>
          <a:p>
            <a:pPr indent="457200"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Зачем нужны сбережения? </a:t>
            </a:r>
          </a:p>
          <a:p>
            <a:pPr indent="457200"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уже знаем, что в семейном хозяйстве люди часто не тратят все доходы, предпочитая отложить часть денег на всякий случай. Или «на мечты». Кто-то запланировал поездку на море и теперь копит на нее деньги. В этом случае необходимость сбережений вызвана будущими значительными расходами. В странах с платным образованием родители начинают копить средства на обучение ребенка с рождения. Кроме этого, доходы в определенный месяц могут превысить расходы. И в том, и в другом случаях люди сберегают часть своего дохода.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ADE1B5-1CBB-4200-9AAB-9EF853EF1B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3602" y="5149047"/>
            <a:ext cx="1983558" cy="16068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588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FFA7B0-618D-4B70-BBC4-FAAA7A67E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493" b="24401"/>
          <a:stretch/>
        </p:blipFill>
        <p:spPr>
          <a:xfrm>
            <a:off x="9368901" y="4216893"/>
            <a:ext cx="2823099" cy="2641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A06CE0-7B6C-490C-A439-0F0D36D93EC3}"/>
              </a:ext>
            </a:extLst>
          </p:cNvPr>
          <p:cNvSpPr txBox="1"/>
          <p:nvPr/>
        </p:nvSpPr>
        <p:spPr>
          <a:xfrm>
            <a:off x="590809" y="507385"/>
            <a:ext cx="8300466" cy="6038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Сбережения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накопленная сумма денег; сохраненные неиз­расходованными средства, сэкономленные бережным расходовани­ем</a:t>
            </a:r>
          </a:p>
          <a:p>
            <a:pPr indent="457200" algn="just">
              <a:lnSpc>
                <a:spcPct val="150000"/>
              </a:lnSpc>
            </a:pP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собранные в каком-либо количестве, накоплен­ные путем постепенного увеличения, прибавления средства за счет определенных источников</a:t>
            </a:r>
          </a:p>
          <a:p>
            <a:pPr indent="457200" algn="just">
              <a:lnSpc>
                <a:spcPct val="150000"/>
              </a:lnSpc>
            </a:pP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Сбережения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резервный фонд семьи.</a:t>
            </a:r>
          </a:p>
          <a:p>
            <a:pPr indent="457200"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семья старается так спланировать свой бюджет, чтобы доходы превышали  расходы и оставалось какое – то количество избыточных денег. Эти сбережения нужны, чтобы располагать определенным резервным фондом. Не на «черный день», а на всякий случай. Жизнь полна неожиданностей, в том числе и таких, которые потребуют материальных расходов. Эти сбережения необходимы и для того, чтобы собрать деньги на солидное приобретение.</a:t>
            </a:r>
          </a:p>
        </p:txBody>
      </p:sp>
    </p:spTree>
    <p:extLst>
      <p:ext uri="{BB962C8B-B14F-4D97-AF65-F5344CB8AC3E}">
        <p14:creationId xmlns:p14="http://schemas.microsoft.com/office/powerpoint/2010/main" val="959920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FFA7B0-618D-4B70-BBC4-FAAA7A67E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493" b="24401"/>
          <a:stretch/>
        </p:blipFill>
        <p:spPr>
          <a:xfrm>
            <a:off x="0" y="4216893"/>
            <a:ext cx="2823099" cy="2641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B712AE-A713-46FA-9F33-A7EB593F2380}"/>
              </a:ext>
            </a:extLst>
          </p:cNvPr>
          <p:cNvSpPr txBox="1"/>
          <p:nvPr/>
        </p:nvSpPr>
        <p:spPr>
          <a:xfrm>
            <a:off x="3258105" y="308131"/>
            <a:ext cx="6522868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Мотивы сбережений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Сбережение части получаемых доходов связано со следующими мотивами: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сбережение временных доходов;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сбережения на черный день и на старость;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товаров длительного пользования;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сбережений детям.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424B74-4278-430A-81A6-96EB58FB3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071" y="3692369"/>
            <a:ext cx="4949116" cy="285750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780648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eelOff"/>
      </p:transition>
    </mc:Choice>
    <mc:Fallback xmlns="">
      <p:transition spd="slow" advClick="0" advTm="10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FFA7B0-618D-4B70-BBC4-FAAA7A67E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493" b="24401"/>
          <a:stretch/>
        </p:blipFill>
        <p:spPr>
          <a:xfrm>
            <a:off x="9368901" y="4216893"/>
            <a:ext cx="2823099" cy="2641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AD4ECC-BD5A-466C-A003-740EB0C213ED}"/>
              </a:ext>
            </a:extLst>
          </p:cNvPr>
          <p:cNvSpPr txBox="1"/>
          <p:nvPr/>
        </p:nvSpPr>
        <p:spPr>
          <a:xfrm>
            <a:off x="1076417" y="1234828"/>
            <a:ext cx="7357370" cy="3268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существует единственного правильного показателя, характеризующего величину сбережений. Тем не менее, создание сбережений является рациональной стратегией, так как сбережения обеспечивают финансовую безопасность в случае различных непредвиденных событий и являются источником дополнительного дохода, если размещается под некоторую процентную ставку.</a:t>
            </a:r>
          </a:p>
        </p:txBody>
      </p:sp>
    </p:spTree>
    <p:extLst>
      <p:ext uri="{BB962C8B-B14F-4D97-AF65-F5344CB8AC3E}">
        <p14:creationId xmlns:p14="http://schemas.microsoft.com/office/powerpoint/2010/main" val="615502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5000">
        <p15:prstTrans prst="peelOff"/>
      </p:transition>
    </mc:Choice>
    <mc:Fallback xmlns="">
      <p:transition spd="slow" advClick="0" advTm="1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FFA7B0-618D-4B70-BBC4-FAAA7A67E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493" b="24401"/>
          <a:stretch/>
        </p:blipFill>
        <p:spPr>
          <a:xfrm>
            <a:off x="0" y="4216893"/>
            <a:ext cx="2823099" cy="2641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ED167E9-8435-4E2F-9069-B5440B9B4937}"/>
              </a:ext>
            </a:extLst>
          </p:cNvPr>
          <p:cNvSpPr txBox="1"/>
          <p:nvPr/>
        </p:nvSpPr>
        <p:spPr>
          <a:xfrm>
            <a:off x="3515557" y="778445"/>
            <a:ext cx="776796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 сбережений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размер сбережений зависит от личных предпочтений, уровня дохода, продолжительности периода трудоспособности, доступности и качества финансовых услуг и т.д. В популярной литературе, посвященной личным финансам, есть разные подходы к формированию личных сбережений.</a:t>
            </a:r>
          </a:p>
          <a:p>
            <a:pPr indent="457200"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50/20/30 - финансовый принцип, согласно которому 50% дохода должно уходить на повседневные расходы (оплату жилья, транспорта, продуктов и т. д.); 20% должно сберегаться; 30% можно тратить на развлечения.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F10162-3817-4C66-B7DF-FF6C00BC6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7860" y="4030462"/>
            <a:ext cx="3734540" cy="28275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08844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FFA7B0-618D-4B70-BBC4-FAAA7A67E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493" b="24401"/>
          <a:stretch/>
        </p:blipFill>
        <p:spPr>
          <a:xfrm>
            <a:off x="9368901" y="4216893"/>
            <a:ext cx="2823099" cy="2641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1E4F1A-BF03-48FF-A94A-1A243EB36D39}"/>
              </a:ext>
            </a:extLst>
          </p:cNvPr>
          <p:cNvSpPr txBox="1"/>
          <p:nvPr/>
        </p:nvSpPr>
        <p:spPr>
          <a:xfrm>
            <a:off x="907742" y="428749"/>
            <a:ext cx="609452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личных сбережений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бюджета включает три основные фазы:</a:t>
            </a:r>
          </a:p>
          <a:p>
            <a:endParaRPr lang="ru-RU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1FA24FB1-9727-4014-8DAB-C8BB22C8BF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9360614"/>
              </p:ext>
            </p:extLst>
          </p:nvPr>
        </p:nvGraphicFramePr>
        <p:xfrm>
          <a:off x="540551" y="2059619"/>
          <a:ext cx="8461405" cy="4131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39509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eelOff"/>
      </p:transition>
    </mc:Choice>
    <mc:Fallback xmlns="">
      <p:transition spd="slow" advClick="0" advTm="1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FFA7B0-618D-4B70-BBC4-FAAA7A67E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493" b="24401"/>
          <a:stretch/>
        </p:blipFill>
        <p:spPr>
          <a:xfrm>
            <a:off x="0" y="4305670"/>
            <a:ext cx="2823099" cy="2641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E23430A-708E-4568-BDC4-35B552BAFEFE}"/>
              </a:ext>
            </a:extLst>
          </p:cNvPr>
          <p:cNvSpPr txBox="1"/>
          <p:nvPr/>
        </p:nvSpPr>
        <p:spPr>
          <a:xfrm>
            <a:off x="4103702" y="458966"/>
            <a:ext cx="27409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D80F1685-A261-458E-B8FA-F232CA5103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4925558"/>
              </p:ext>
            </p:extLst>
          </p:nvPr>
        </p:nvGraphicFramePr>
        <p:xfrm>
          <a:off x="2823099" y="689798"/>
          <a:ext cx="8781002" cy="4474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446954-0A01-4D17-8D36-9E05BB30FF8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634" t="22524" r="41813"/>
          <a:stretch/>
        </p:blipFill>
        <p:spPr>
          <a:xfrm>
            <a:off x="9573088" y="0"/>
            <a:ext cx="2618912" cy="2641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C011D07-5AC5-4468-A5CE-1AD74C958E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5" t="16791" r="6921" b="47702"/>
          <a:stretch/>
        </p:blipFill>
        <p:spPr bwMode="auto">
          <a:xfrm>
            <a:off x="304306" y="205991"/>
            <a:ext cx="3861787" cy="24351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8FBFED2-E913-4A0C-AACA-D5AD08DB19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9" t="52557" r="55946" b="8932"/>
          <a:stretch/>
        </p:blipFill>
        <p:spPr bwMode="auto">
          <a:xfrm>
            <a:off x="8475709" y="4749738"/>
            <a:ext cx="2823099" cy="19664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8DD08D7C-EDCC-4DE0-9DEB-4B2E6195E0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42" t="52816" r="12641" b="8673"/>
          <a:stretch/>
        </p:blipFill>
        <p:spPr bwMode="auto">
          <a:xfrm>
            <a:off x="4740676" y="4749739"/>
            <a:ext cx="2627790" cy="19664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2786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eelOff"/>
      </p:transition>
    </mc:Choice>
    <mc:Fallback xmlns="">
      <p:transition spd="slow" advClick="0" advTm="1000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769</Words>
  <Application>Microsoft Office PowerPoint</Application>
  <PresentationFormat>Широкоэкранный</PresentationFormat>
  <Paragraphs>72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Sitka Display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Валентина Петрова</dc:creator>
  <cp:lastModifiedBy>Валентина Петрова</cp:lastModifiedBy>
  <cp:revision>7</cp:revision>
  <dcterms:created xsi:type="dcterms:W3CDTF">2021-12-14T05:39:32Z</dcterms:created>
  <dcterms:modified xsi:type="dcterms:W3CDTF">2022-01-09T05:29:48Z</dcterms:modified>
</cp:coreProperties>
</file>