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56" r:id="rId2"/>
    <p:sldId id="269" r:id="rId3"/>
    <p:sldId id="270" r:id="rId4"/>
    <p:sldId id="271" r:id="rId5"/>
    <p:sldId id="275" r:id="rId6"/>
    <p:sldId id="272" r:id="rId7"/>
    <p:sldId id="273" r:id="rId8"/>
    <p:sldId id="276" r:id="rId9"/>
    <p:sldId id="277" r:id="rId10"/>
    <p:sldId id="27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Библиотека" initials="Б" lastIdx="1" clrIdx="0">
    <p:extLst>
      <p:ext uri="{19B8F6BF-5375-455C-9EA6-DF929625EA0E}">
        <p15:presenceInfo xmlns:p15="http://schemas.microsoft.com/office/powerpoint/2012/main" userId="8b6e97263de2e84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99B052-BE5D-46CA-A505-393625B2BD6F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2260D3-099C-4FAB-AE73-DD05C758B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2809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2260D3-099C-4FAB-AE73-DD05C758B95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712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F93C9-BC0E-45D7-A093-59A9D565F637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0E98A757-1346-446A-8EB7-736038F220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0280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F93C9-BC0E-45D7-A093-59A9D565F637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8A757-1346-446A-8EB7-736038F220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484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F93C9-BC0E-45D7-A093-59A9D565F637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8A757-1346-446A-8EB7-736038F220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721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F93C9-BC0E-45D7-A093-59A9D565F637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8A757-1346-446A-8EB7-736038F220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889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FD9F93C9-BC0E-45D7-A093-59A9D565F637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0E98A757-1346-446A-8EB7-736038F220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79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F93C9-BC0E-45D7-A093-59A9D565F637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8A757-1346-446A-8EB7-736038F220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240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F93C9-BC0E-45D7-A093-59A9D565F637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8A757-1346-446A-8EB7-736038F220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1203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F93C9-BC0E-45D7-A093-59A9D565F637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8A757-1346-446A-8EB7-736038F220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043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F93C9-BC0E-45D7-A093-59A9D565F637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8A757-1346-446A-8EB7-736038F220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255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F93C9-BC0E-45D7-A093-59A9D565F637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8A757-1346-446A-8EB7-736038F220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531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F93C9-BC0E-45D7-A093-59A9D565F637}" type="datetimeFigureOut">
              <a:rPr lang="ru-RU" smtClean="0"/>
              <a:t>17.04.2025</a:t>
            </a:fld>
            <a:endParaRPr lang="ru-RU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8A757-1346-446A-8EB7-736038F220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5401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FD9F93C9-BC0E-45D7-A093-59A9D565F637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0E98A757-1346-446A-8EB7-736038F220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603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60">
          <a:fgClr>
            <a:schemeClr val="bg1">
              <a:lumMod val="8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07491D-92BE-4E4D-94B0-873220340B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4000" y="1298447"/>
            <a:ext cx="9966960" cy="3106405"/>
          </a:xfr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r>
              <a:rPr lang="ru-RU" sz="7200" dirty="0"/>
              <a:t>Летопись </a:t>
            </a:r>
            <a:br>
              <a:rPr lang="ru-RU" sz="7200" dirty="0"/>
            </a:br>
            <a:r>
              <a:rPr lang="ru-RU" sz="7200" dirty="0"/>
              <a:t>одной семьи…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F02E568-8DB2-4765-9DE5-0F89D5C158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87368" y="5138928"/>
            <a:ext cx="7091909" cy="1417320"/>
          </a:xfrm>
        </p:spPr>
        <p:txBody>
          <a:bodyPr>
            <a:noAutofit/>
          </a:bodyPr>
          <a:lstStyle/>
          <a:p>
            <a:pPr algn="r"/>
            <a:r>
              <a:rPr lang="ru-RU" sz="1800" b="1" cap="all" dirty="0">
                <a:blipFill dpi="0" rotWithShape="1">
                  <a:blip r:embed="rId3"/>
                  <a:srcRect/>
                  <a:tile tx="6350" ty="-127000" sx="65000" sy="64000" flip="none" algn="tl"/>
                </a:blipFill>
                <a:latin typeface="+mj-lt"/>
                <a:ea typeface="+mj-ea"/>
                <a:cs typeface="+mj-cs"/>
              </a:rPr>
              <a:t>Синявинская библиотека-2 </a:t>
            </a:r>
            <a:br>
              <a:rPr lang="ru-RU" sz="2000" b="1" cap="all" dirty="0">
                <a:blipFill dpi="0" rotWithShape="1">
                  <a:blip r:embed="rId3"/>
                  <a:srcRect/>
                  <a:tile tx="6350" ty="-127000" sx="65000" sy="64000" flip="none" algn="tl"/>
                </a:blipFill>
                <a:latin typeface="+mj-lt"/>
                <a:ea typeface="+mj-ea"/>
                <a:cs typeface="+mj-cs"/>
              </a:rPr>
            </a:br>
            <a:r>
              <a:rPr lang="ru-RU" sz="1400" b="1" cap="all" dirty="0">
                <a:blipFill dpi="0" rotWithShape="1">
                  <a:blip r:embed="rId3"/>
                  <a:srcRect/>
                  <a:tile tx="6350" ty="-127000" sx="65000" sy="64000" flip="none" algn="tl"/>
                </a:blipFill>
                <a:latin typeface="+mj-lt"/>
                <a:ea typeface="+mj-ea"/>
                <a:cs typeface="+mj-cs"/>
              </a:rPr>
              <a:t>Никитина Людмила Николаевна, библиотекарь</a:t>
            </a:r>
          </a:p>
          <a:p>
            <a:pPr algn="r"/>
            <a:br>
              <a:rPr lang="ru-RU" sz="1400" b="1" cap="all" dirty="0">
                <a:blipFill dpi="0" rotWithShape="1">
                  <a:blip r:embed="rId3"/>
                  <a:srcRect/>
                  <a:tile tx="6350" ty="-127000" sx="65000" sy="64000" flip="none" algn="tl"/>
                </a:blipFill>
                <a:latin typeface="+mj-lt"/>
                <a:ea typeface="+mj-ea"/>
                <a:cs typeface="+mj-cs"/>
              </a:rPr>
            </a:br>
            <a:r>
              <a:rPr lang="ru-RU" sz="1800" b="1" cap="all" dirty="0">
                <a:blipFill dpi="0" rotWithShape="1">
                  <a:blip r:embed="rId3"/>
                  <a:srcRect/>
                  <a:tile tx="6350" ty="-127000" sx="65000" sy="64000" flip="none" algn="tl"/>
                </a:blipFill>
                <a:latin typeface="+mj-lt"/>
                <a:ea typeface="+mj-ea"/>
                <a:cs typeface="+mj-cs"/>
              </a:rPr>
              <a:t>МКУК «Центральная межпоселенческая библиотека»</a:t>
            </a:r>
          </a:p>
          <a:p>
            <a:pPr algn="r"/>
            <a:r>
              <a:rPr lang="ru-RU" sz="1400" b="1" cap="all" dirty="0">
                <a:blipFill dpi="0" rotWithShape="1">
                  <a:blip r:embed="rId3"/>
                  <a:srcRect/>
                  <a:tile tx="6350" ty="-127000" sx="65000" sy="64000" flip="none" algn="tl"/>
                </a:blipFill>
                <a:latin typeface="+mj-lt"/>
                <a:ea typeface="+mj-ea"/>
                <a:cs typeface="+mj-cs"/>
              </a:rPr>
              <a:t>2025 год</a:t>
            </a:r>
          </a:p>
          <a:p>
            <a:pPr algn="r"/>
            <a:endParaRPr lang="ru-RU" sz="1400" b="1" cap="all" dirty="0">
              <a:blipFill dpi="0" rotWithShape="1">
                <a:blip r:embed="rId3"/>
                <a:srcRect/>
                <a:tile tx="6350" ty="-127000" sx="65000" sy="64000" flip="none" algn="tl"/>
              </a:blip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988229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bg1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069ED09A-54DD-48E9-A475-3D64069DE4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1550" y="1386348"/>
            <a:ext cx="9684774" cy="2680195"/>
          </a:xfrm>
        </p:spPr>
        <p:txBody>
          <a:bodyPr/>
          <a:lstStyle/>
          <a:p>
            <a:pPr algn="ctr"/>
            <a:br>
              <a:rPr lang="ru-RU" sz="7200" b="1" dirty="0"/>
            </a:br>
            <a:r>
              <a:rPr lang="ru-RU" sz="7200" b="1" dirty="0"/>
              <a:t>До новых встреч!</a:t>
            </a:r>
            <a:br>
              <a:rPr lang="ru-RU" sz="7200" b="1" dirty="0"/>
            </a:br>
            <a:br>
              <a:rPr lang="ru-RU" sz="5400" b="1" dirty="0"/>
            </a:br>
            <a:endParaRPr lang="ru-RU" sz="3200" b="1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51F2BD0-CB79-496C-B980-58FA89A50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75" t="11577" r="6908" b="11686"/>
          <a:stretch/>
        </p:blipFill>
        <p:spPr>
          <a:xfrm>
            <a:off x="3588775" y="4360980"/>
            <a:ext cx="5198609" cy="214534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60541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C0C0C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Заголовок 22">
            <a:extLst>
              <a:ext uri="{FF2B5EF4-FFF2-40B4-BE49-F238E27FC236}">
                <a16:creationId xmlns:a16="http://schemas.microsoft.com/office/drawing/2014/main" id="{F1D9062B-ED05-494B-B54F-6DE85A323E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1560" y="1352768"/>
            <a:ext cx="9966960" cy="3194721"/>
          </a:xfrm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r>
              <a:rPr lang="ru-RU" sz="3600" b="1" dirty="0"/>
              <a:t>…</a:t>
            </a:r>
            <a:br>
              <a:rPr lang="ru-RU" sz="3600" b="1" dirty="0"/>
            </a:br>
            <a:r>
              <a:rPr lang="ru-RU" sz="3600" b="1" dirty="0"/>
              <a:t>Как будто вновь я вместе с ними</a:t>
            </a:r>
            <a:br>
              <a:rPr lang="ru-RU" sz="3600" b="1" dirty="0"/>
            </a:br>
            <a:r>
              <a:rPr lang="ru-RU" sz="3600" b="1" dirty="0"/>
              <a:t>стою на огненной черте-</a:t>
            </a:r>
            <a:br>
              <a:rPr lang="ru-RU" sz="3600" b="1" dirty="0"/>
            </a:br>
            <a:r>
              <a:rPr lang="ru-RU" sz="3600" b="1" dirty="0"/>
              <a:t>у незнакомого поселка</a:t>
            </a:r>
            <a:br>
              <a:rPr lang="ru-RU" sz="3600" b="1" dirty="0"/>
            </a:br>
            <a:r>
              <a:rPr lang="ru-RU" sz="3600" b="1" dirty="0"/>
              <a:t>на безымянной высоте                                                                                                                               				</a:t>
            </a:r>
            <a:br>
              <a:rPr lang="ru-RU" sz="3600" b="1" dirty="0"/>
            </a:br>
            <a:r>
              <a:rPr lang="ru-RU" sz="3600" b="1" dirty="0"/>
              <a:t>                                           </a:t>
            </a:r>
            <a:r>
              <a:rPr lang="ru-RU" sz="3200" b="1" dirty="0"/>
              <a:t>м. </a:t>
            </a:r>
            <a:r>
              <a:rPr lang="ru-RU" sz="3200" b="1" dirty="0" err="1"/>
              <a:t>матусовский</a:t>
            </a:r>
            <a:endParaRPr lang="ru-RU" sz="32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C651463-E77D-4083-8415-A1ABC92367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7859" y="3429000"/>
            <a:ext cx="2400484" cy="32006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81710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rgbClr val="C0C0C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Заголовок 22">
            <a:extLst>
              <a:ext uri="{FF2B5EF4-FFF2-40B4-BE49-F238E27FC236}">
                <a16:creationId xmlns:a16="http://schemas.microsoft.com/office/drawing/2014/main" id="{F1D9062B-ED05-494B-B54F-6DE85A323E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7084" y="651038"/>
            <a:ext cx="5968181" cy="4598182"/>
          </a:xfrm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5400" b="1" dirty="0"/>
              <a:t>Шиндин </a:t>
            </a:r>
            <a:br>
              <a:rPr lang="ru-RU" sz="5400" b="1" dirty="0"/>
            </a:br>
            <a:r>
              <a:rPr lang="ru-RU" sz="5400" b="1" dirty="0" err="1"/>
              <a:t>павел</a:t>
            </a:r>
            <a:r>
              <a:rPr lang="ru-RU" sz="5400" b="1" dirty="0"/>
              <a:t> </a:t>
            </a:r>
            <a:br>
              <a:rPr lang="ru-RU" sz="5400" b="1" dirty="0"/>
            </a:br>
            <a:r>
              <a:rPr lang="ru-RU" sz="5400" b="1" dirty="0" err="1"/>
              <a:t>степанович</a:t>
            </a:r>
            <a:br>
              <a:rPr lang="ru-RU" sz="6000" b="1" dirty="0"/>
            </a:br>
            <a:br>
              <a:rPr lang="ru-RU" sz="6000" b="1" dirty="0"/>
            </a:br>
            <a:r>
              <a:rPr lang="ru-RU" sz="3600" b="1" dirty="0"/>
              <a:t>прожив. Лен. Обл., </a:t>
            </a:r>
            <a:br>
              <a:rPr lang="ru-RU" sz="3600" b="1" dirty="0"/>
            </a:br>
            <a:r>
              <a:rPr lang="ru-RU" sz="3600" b="1" dirty="0"/>
              <a:t>Тосненский р-н,</a:t>
            </a:r>
            <a:br>
              <a:rPr lang="ru-RU" sz="3600" b="1" dirty="0"/>
            </a:br>
            <a:r>
              <a:rPr lang="ru-RU" sz="3600" b="1" dirty="0"/>
              <a:t>пос. синявино-2, </a:t>
            </a:r>
            <a:br>
              <a:rPr lang="ru-RU" sz="3600" b="1" dirty="0"/>
            </a:br>
            <a:r>
              <a:rPr lang="ru-RU" sz="3600" b="1" dirty="0"/>
              <a:t>ул. Восточная, д.6.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84CEDA7-7DB7-4EF2-88AB-D28D082256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90"/>
          <a:stretch/>
        </p:blipFill>
        <p:spPr>
          <a:xfrm>
            <a:off x="6646608" y="271184"/>
            <a:ext cx="5368412" cy="71135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8176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tUpDiag">
          <a:fgClr>
            <a:schemeClr val="bg1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069ED09A-54DD-48E9-A475-3D64069DE4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9768" y="974616"/>
            <a:ext cx="10418752" cy="5259035"/>
          </a:xfrm>
          <a:noFill/>
          <a:ln>
            <a:gradFill>
              <a:gsLst>
                <a:gs pos="0">
                  <a:schemeClr val="bg1">
                    <a:lumMod val="95000"/>
                  </a:schemeClr>
                </a:gs>
                <a:gs pos="25000">
                  <a:schemeClr val="bg1">
                    <a:lumMod val="8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/>
          <a:lstStyle/>
          <a:p>
            <a:r>
              <a:rPr lang="ru-RU" sz="2800" b="1" dirty="0"/>
              <a:t>август 1941-Призван из </a:t>
            </a:r>
            <a:r>
              <a:rPr lang="ru-RU" sz="2800" b="1" dirty="0" err="1"/>
              <a:t>омска</a:t>
            </a:r>
            <a:br>
              <a:rPr lang="ru-RU" sz="2800" b="1" dirty="0"/>
            </a:br>
            <a:br>
              <a:rPr lang="ru-RU" sz="2800" b="1" dirty="0"/>
            </a:br>
            <a:r>
              <a:rPr lang="ru-RU" sz="2800" b="1" dirty="0"/>
              <a:t>декабрь 1941- первый бой под </a:t>
            </a:r>
            <a:r>
              <a:rPr lang="ru-RU" sz="2800" b="1" dirty="0" err="1"/>
              <a:t>тихвином</a:t>
            </a:r>
            <a:br>
              <a:rPr lang="ru-RU" sz="2800" b="1" dirty="0"/>
            </a:br>
            <a:br>
              <a:rPr lang="ru-RU" sz="2800" b="1" dirty="0"/>
            </a:br>
            <a:r>
              <a:rPr lang="ru-RU" sz="2800" b="1" dirty="0"/>
              <a:t>январь 1943 – участие в прорыве</a:t>
            </a:r>
            <a:br>
              <a:rPr lang="ru-RU" sz="2800" b="1" dirty="0"/>
            </a:br>
            <a:r>
              <a:rPr lang="ru-RU" sz="2800" b="1" dirty="0"/>
              <a:t>блокады Ленинграда, в освобождении </a:t>
            </a:r>
            <a:r>
              <a:rPr lang="ru-RU" sz="2800" b="1" dirty="0" err="1"/>
              <a:t>шлиссельбурга</a:t>
            </a:r>
            <a:br>
              <a:rPr lang="ru-RU" sz="2800" b="1" dirty="0"/>
            </a:br>
            <a:br>
              <a:rPr lang="ru-RU" sz="2800" b="1" dirty="0"/>
            </a:br>
            <a:r>
              <a:rPr lang="ru-RU" sz="2800" b="1" dirty="0"/>
              <a:t>лето 1943 – взятие синявинских </a:t>
            </a:r>
            <a:br>
              <a:rPr lang="ru-RU" sz="2800" b="1" dirty="0"/>
            </a:br>
            <a:r>
              <a:rPr lang="ru-RU" sz="2800" b="1" dirty="0"/>
              <a:t>высот</a:t>
            </a:r>
            <a:br>
              <a:rPr lang="ru-RU" sz="2800" b="1" dirty="0"/>
            </a:br>
            <a:br>
              <a:rPr lang="ru-RU" sz="2800" b="1" dirty="0"/>
            </a:br>
            <a:r>
              <a:rPr lang="ru-RU" sz="2800" b="1" dirty="0"/>
              <a:t>январь 1944- переброшен </a:t>
            </a:r>
            <a:br>
              <a:rPr lang="ru-RU" sz="2800" b="1" dirty="0"/>
            </a:br>
            <a:r>
              <a:rPr lang="ru-RU" sz="2800" b="1" dirty="0"/>
              <a:t>на </a:t>
            </a:r>
            <a:r>
              <a:rPr lang="ru-RU" sz="2800" b="1" dirty="0" err="1"/>
              <a:t>пулковские</a:t>
            </a:r>
            <a:r>
              <a:rPr lang="ru-RU" sz="2800" b="1" dirty="0"/>
              <a:t> высоты</a:t>
            </a:r>
            <a:br>
              <a:rPr lang="ru-RU" sz="2800" b="1" dirty="0"/>
            </a:br>
            <a:br>
              <a:rPr lang="ru-RU" sz="2800" b="1" dirty="0"/>
            </a:br>
            <a:r>
              <a:rPr lang="ru-RU" sz="2800" b="1" dirty="0"/>
              <a:t>под </a:t>
            </a:r>
            <a:r>
              <a:rPr lang="ru-RU" sz="2800" b="1" dirty="0" err="1"/>
              <a:t>лугой</a:t>
            </a:r>
            <a:r>
              <a:rPr lang="ru-RU" sz="2800" b="1" dirty="0"/>
              <a:t> ранен в правую руку, </a:t>
            </a:r>
            <a:br>
              <a:rPr lang="ru-RU" sz="2800" b="1" dirty="0"/>
            </a:br>
            <a:r>
              <a:rPr lang="ru-RU" sz="2800" b="1" dirty="0"/>
              <a:t>направлен в госпиталь. </a:t>
            </a:r>
            <a:br>
              <a:rPr lang="ru-RU" sz="2800" b="1" dirty="0"/>
            </a:br>
            <a:br>
              <a:rPr lang="ru-RU" sz="2800" b="1" dirty="0"/>
            </a:br>
            <a:r>
              <a:rPr lang="ru-RU" sz="2800" b="1" dirty="0"/>
              <a:t>демобилизован</a:t>
            </a:r>
            <a:br>
              <a:rPr lang="ru-RU" sz="2800" b="1" dirty="0"/>
            </a:br>
            <a:endParaRPr lang="ru-RU" sz="2800" b="1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03D1429-2E57-4673-BAB2-A510B8B5F782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50" t="51171" r="8235" b="5357"/>
          <a:stretch/>
        </p:blipFill>
        <p:spPr>
          <a:xfrm>
            <a:off x="8642555" y="0"/>
            <a:ext cx="3549445" cy="32226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9B0FC11-0D23-4F00-B1DA-6BD323B253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205" y="3333135"/>
            <a:ext cx="4694311" cy="33478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59454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chemeClr val="bg1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069ED09A-54DD-48E9-A475-3D64069DE4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9768" y="974616"/>
            <a:ext cx="10418752" cy="5259035"/>
          </a:xfrm>
        </p:spPr>
        <p:txBody>
          <a:bodyPr/>
          <a:lstStyle/>
          <a:p>
            <a:r>
              <a:rPr lang="ru-RU" sz="2800" b="1" dirty="0"/>
              <a:t>После войны:</a:t>
            </a:r>
            <a:br>
              <a:rPr lang="ru-RU" sz="2800" b="1" dirty="0"/>
            </a:br>
            <a:r>
              <a:rPr lang="ru-RU" sz="2800" b="1" dirty="0"/>
              <a:t>-директор детского дома</a:t>
            </a:r>
            <a:br>
              <a:rPr lang="ru-RU" sz="2800" b="1" dirty="0"/>
            </a:br>
            <a:r>
              <a:rPr lang="ru-RU" sz="2800" b="1" dirty="0"/>
              <a:t>-1954- д. </a:t>
            </a:r>
            <a:r>
              <a:rPr lang="ru-RU" sz="2800" b="1" dirty="0" err="1"/>
              <a:t>назия</a:t>
            </a:r>
            <a:r>
              <a:rPr lang="ru-RU" sz="2800" b="1" dirty="0"/>
              <a:t>, учитель в школе</a:t>
            </a:r>
            <a:br>
              <a:rPr lang="ru-RU" sz="2800" b="1" dirty="0"/>
            </a:br>
            <a:r>
              <a:rPr lang="ru-RU" sz="2800" b="1" dirty="0"/>
              <a:t>- 1956- </a:t>
            </a:r>
            <a:r>
              <a:rPr lang="ru-RU" sz="2800" b="1" dirty="0" err="1"/>
              <a:t>синявино</a:t>
            </a:r>
            <a:r>
              <a:rPr lang="ru-RU" sz="2800" b="1" dirty="0"/>
              <a:t> – учитель русского </a:t>
            </a:r>
            <a:br>
              <a:rPr lang="ru-RU" sz="2800" b="1" dirty="0"/>
            </a:br>
            <a:r>
              <a:rPr lang="ru-RU" sz="2800" b="1" dirty="0"/>
              <a:t>языка и литературы</a:t>
            </a:r>
            <a:br>
              <a:rPr lang="ru-RU" sz="2800" b="1" dirty="0"/>
            </a:br>
            <a:br>
              <a:rPr lang="ru-RU" sz="2800" b="1" dirty="0"/>
            </a:br>
            <a:r>
              <a:rPr lang="ru-RU" sz="2800" b="1" dirty="0"/>
              <a:t>5 детей, умер в 1975 г. (68 лет)</a:t>
            </a:r>
            <a:br>
              <a:rPr lang="ru-RU" sz="2800" b="1" dirty="0"/>
            </a:br>
            <a:br>
              <a:rPr lang="ru-RU" sz="2800" b="1" dirty="0"/>
            </a:br>
            <a:r>
              <a:rPr lang="ru-RU" sz="2800" b="1" u="sng" dirty="0"/>
              <a:t>награды</a:t>
            </a:r>
            <a:r>
              <a:rPr lang="ru-RU" sz="2800" b="1" dirty="0"/>
              <a:t>:</a:t>
            </a:r>
            <a:br>
              <a:rPr lang="ru-RU" sz="2800" b="1" dirty="0"/>
            </a:br>
            <a:br>
              <a:rPr lang="ru-RU" sz="2800" b="1" dirty="0"/>
            </a:br>
            <a:r>
              <a:rPr lang="ru-RU" sz="2800" b="1" dirty="0"/>
              <a:t>орден славы 3-й степени</a:t>
            </a:r>
            <a:br>
              <a:rPr lang="ru-RU" sz="2800" b="1" dirty="0"/>
            </a:br>
            <a:r>
              <a:rPr lang="ru-RU" sz="2800" b="1" dirty="0"/>
              <a:t>медаль за оборону Ленинграда</a:t>
            </a:r>
            <a:br>
              <a:rPr lang="ru-RU" sz="2800" b="1" dirty="0"/>
            </a:br>
            <a:r>
              <a:rPr lang="ru-RU" sz="2800" b="1" dirty="0"/>
              <a:t>медаль за победу над </a:t>
            </a:r>
            <a:r>
              <a:rPr lang="ru-RU" sz="2800" b="1" dirty="0" err="1"/>
              <a:t>германией</a:t>
            </a:r>
            <a:br>
              <a:rPr lang="ru-RU" sz="2800" b="1" dirty="0"/>
            </a:br>
            <a:r>
              <a:rPr lang="ru-RU" sz="2800" b="1" dirty="0"/>
              <a:t>медаль за невский пятачок</a:t>
            </a:r>
            <a:br>
              <a:rPr lang="ru-RU" sz="2800" b="1" dirty="0"/>
            </a:br>
            <a:r>
              <a:rPr lang="ru-RU" sz="2800" b="1" dirty="0"/>
              <a:t>юбилейные медали послевоенные</a:t>
            </a:r>
            <a:br>
              <a:rPr lang="ru-RU" sz="2800" b="1" dirty="0"/>
            </a:br>
            <a:endParaRPr lang="ru-RU" sz="28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99D73C1-DDBF-4941-A6C6-26CF62472E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7" t="6165" r="53467" b="46810"/>
          <a:stretch/>
        </p:blipFill>
        <p:spPr>
          <a:xfrm>
            <a:off x="7914968" y="555645"/>
            <a:ext cx="3991897" cy="57467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88507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chemeClr val="bg1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069ED09A-54DD-48E9-A475-3D64069DE4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9768" y="974616"/>
            <a:ext cx="7488777" cy="5259035"/>
          </a:xfrm>
        </p:spPr>
        <p:txBody>
          <a:bodyPr/>
          <a:lstStyle/>
          <a:p>
            <a:r>
              <a:rPr lang="ru-RU" sz="4400" b="1" dirty="0"/>
              <a:t>		Шиндин </a:t>
            </a:r>
            <a:br>
              <a:rPr lang="ru-RU" sz="4400" b="1" dirty="0"/>
            </a:br>
            <a:r>
              <a:rPr lang="ru-RU" sz="4400" b="1" dirty="0" err="1"/>
              <a:t>александр</a:t>
            </a:r>
            <a:r>
              <a:rPr lang="ru-RU" sz="4400" b="1" dirty="0"/>
              <a:t> </a:t>
            </a:r>
            <a:r>
              <a:rPr lang="ru-RU" sz="4400" b="1" dirty="0" err="1"/>
              <a:t>павлович</a:t>
            </a:r>
            <a:br>
              <a:rPr lang="ru-RU" sz="4400" b="1" dirty="0"/>
            </a:br>
            <a:br>
              <a:rPr lang="ru-RU" sz="2800" b="1" dirty="0"/>
            </a:br>
            <a:r>
              <a:rPr lang="ru-RU" sz="2800" b="1" dirty="0"/>
              <a:t>1959 г.р., мл. сын, </a:t>
            </a:r>
            <a:br>
              <a:rPr lang="ru-RU" sz="2800" b="1" dirty="0"/>
            </a:br>
            <a:r>
              <a:rPr lang="ru-RU" sz="2800" b="1" dirty="0"/>
              <a:t>родился в синявино-2</a:t>
            </a:r>
            <a:br>
              <a:rPr lang="ru-RU" sz="2800" b="1" dirty="0"/>
            </a:br>
            <a:br>
              <a:rPr lang="ru-RU" sz="2800" b="1" dirty="0"/>
            </a:br>
            <a:r>
              <a:rPr lang="ru-RU" sz="2800" b="1" dirty="0"/>
              <a:t>учеба: Ленинградский механико-приборостроительный техникум</a:t>
            </a:r>
            <a:br>
              <a:rPr lang="ru-RU" sz="2800" b="1" dirty="0"/>
            </a:br>
            <a:br>
              <a:rPr lang="ru-RU" sz="2800" b="1" dirty="0"/>
            </a:br>
            <a:r>
              <a:rPr lang="ru-RU" sz="2800" b="1" dirty="0"/>
              <a:t>служба в армии: северный флот</a:t>
            </a:r>
            <a:br>
              <a:rPr lang="ru-RU" sz="2800" b="1" dirty="0"/>
            </a:br>
            <a:br>
              <a:rPr lang="ru-RU" sz="2800" b="1" dirty="0"/>
            </a:br>
            <a:r>
              <a:rPr lang="ru-RU" sz="2800" b="1" dirty="0"/>
              <a:t>работа: завод «Ладога»</a:t>
            </a:r>
            <a:br>
              <a:rPr lang="ru-RU" sz="2800" b="1" dirty="0"/>
            </a:br>
            <a:br>
              <a:rPr lang="ru-RU" sz="2800" b="1" dirty="0"/>
            </a:br>
            <a:r>
              <a:rPr lang="ru-RU" sz="2800" b="1" dirty="0"/>
              <a:t>женат, 3 сына и 2 дочери</a:t>
            </a:r>
            <a:br>
              <a:rPr lang="ru-RU" sz="2800" b="1" dirty="0"/>
            </a:br>
            <a:br>
              <a:rPr lang="ru-RU" sz="2800" b="1" dirty="0"/>
            </a:br>
            <a:r>
              <a:rPr lang="ru-RU" sz="2800" b="1" dirty="0"/>
              <a:t>пенсионер</a:t>
            </a:r>
            <a:br>
              <a:rPr lang="ru-RU" sz="2800" b="1" dirty="0"/>
            </a:br>
            <a:br>
              <a:rPr lang="ru-RU" sz="2800" b="1" dirty="0"/>
            </a:br>
            <a:endParaRPr lang="ru-RU" sz="2800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C9766A7-6A1A-4C16-88F6-F729E466F6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400719"/>
            <a:ext cx="4316362" cy="58722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96228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80">
          <a:fgClr>
            <a:schemeClr val="bg1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069ED09A-54DD-48E9-A475-3D64069DE4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5910" y="1472184"/>
            <a:ext cx="6744929" cy="4761467"/>
          </a:xfrm>
        </p:spPr>
        <p:txBody>
          <a:bodyPr/>
          <a:lstStyle/>
          <a:p>
            <a:pPr algn="ctr"/>
            <a:r>
              <a:rPr lang="ru-RU" sz="6000" b="1" dirty="0"/>
              <a:t>Шиндин </a:t>
            </a:r>
            <a:br>
              <a:rPr lang="ru-RU" sz="6000" b="1" dirty="0"/>
            </a:br>
            <a:r>
              <a:rPr lang="ru-RU" sz="6000" b="1" dirty="0" err="1"/>
              <a:t>михаил</a:t>
            </a:r>
            <a:r>
              <a:rPr lang="ru-RU" sz="6000" b="1" dirty="0"/>
              <a:t> Александрович</a:t>
            </a:r>
            <a:br>
              <a:rPr lang="ru-RU" sz="6000" b="1" dirty="0"/>
            </a:br>
            <a:br>
              <a:rPr lang="ru-RU" sz="6000" b="1" dirty="0"/>
            </a:br>
            <a:r>
              <a:rPr lang="ru-RU" sz="4000" b="1" dirty="0"/>
              <a:t>1997 г.р., внук</a:t>
            </a:r>
            <a:br>
              <a:rPr lang="ru-RU" sz="6000" b="1" dirty="0"/>
            </a:br>
            <a:br>
              <a:rPr lang="ru-RU" sz="6000" b="1" dirty="0"/>
            </a:br>
            <a:br>
              <a:rPr lang="ru-RU" sz="2800" b="1" dirty="0"/>
            </a:br>
            <a:endParaRPr lang="ru-RU" sz="2800" b="1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D1C722A-CE1E-4BAF-A0EB-4FF5CB5923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9619" y="0"/>
            <a:ext cx="4532381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2359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chemeClr val="bg1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069ED09A-54DD-48E9-A475-3D64069DE4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3458" y="974616"/>
            <a:ext cx="7187381" cy="5259035"/>
          </a:xfrm>
        </p:spPr>
        <p:txBody>
          <a:bodyPr/>
          <a:lstStyle/>
          <a:p>
            <a:r>
              <a:rPr lang="ru-RU" sz="3200" b="1" dirty="0"/>
              <a:t>Учеба: колледж № 37, </a:t>
            </a:r>
            <a:br>
              <a:rPr lang="ru-RU" sz="3200" b="1" dirty="0"/>
            </a:br>
            <a:r>
              <a:rPr lang="ru-RU" sz="3200" b="1" dirty="0"/>
              <a:t>газо-электросварщик</a:t>
            </a:r>
            <a:br>
              <a:rPr lang="ru-RU" sz="3200" b="1" dirty="0"/>
            </a:br>
            <a:br>
              <a:rPr lang="ru-RU" sz="3200" b="1" dirty="0"/>
            </a:br>
            <a:r>
              <a:rPr lang="ru-RU" sz="3200" b="1" dirty="0"/>
              <a:t>2017- служба в армии, мотострелковые </a:t>
            </a:r>
            <a:br>
              <a:rPr lang="ru-RU" sz="3200" b="1" dirty="0"/>
            </a:br>
            <a:r>
              <a:rPr lang="ru-RU" sz="3200" b="1" dirty="0"/>
              <a:t>войска</a:t>
            </a:r>
            <a:br>
              <a:rPr lang="ru-RU" sz="3200" b="1" dirty="0"/>
            </a:br>
            <a:br>
              <a:rPr lang="ru-RU" sz="3200" b="1" dirty="0"/>
            </a:br>
            <a:r>
              <a:rPr lang="ru-RU" sz="3200" b="1" dirty="0"/>
              <a:t>2022- мобилизован</a:t>
            </a:r>
            <a:br>
              <a:rPr lang="ru-RU" sz="3200" b="1" dirty="0"/>
            </a:br>
            <a:br>
              <a:rPr lang="ru-RU" sz="3200" b="1" dirty="0"/>
            </a:br>
            <a:r>
              <a:rPr lang="ru-RU" sz="3200" b="1" dirty="0"/>
              <a:t>награжден грамотами, медалью </a:t>
            </a:r>
            <a:br>
              <a:rPr lang="ru-RU" sz="3200" b="1" dirty="0"/>
            </a:br>
            <a:r>
              <a:rPr lang="ru-RU" sz="3200" b="1" dirty="0"/>
              <a:t>«участник </a:t>
            </a:r>
            <a:r>
              <a:rPr lang="ru-RU" sz="3200" b="1" dirty="0" err="1"/>
              <a:t>сво</a:t>
            </a:r>
            <a:r>
              <a:rPr lang="ru-RU" sz="3200" b="1" dirty="0"/>
              <a:t>»</a:t>
            </a:r>
            <a:br>
              <a:rPr lang="ru-RU" sz="3200" b="1" dirty="0"/>
            </a:br>
            <a:br>
              <a:rPr lang="ru-RU" sz="3200" b="1" dirty="0"/>
            </a:br>
            <a:r>
              <a:rPr lang="ru-RU" sz="3200" b="1" dirty="0"/>
              <a:t>повышен в звании </a:t>
            </a:r>
            <a:br>
              <a:rPr lang="ru-RU" sz="3200" b="1" dirty="0"/>
            </a:br>
            <a:r>
              <a:rPr lang="ru-RU" sz="3200" b="1" dirty="0"/>
              <a:t>до младшего сержанта</a:t>
            </a:r>
            <a:br>
              <a:rPr lang="ru-RU" sz="3600" b="1" dirty="0"/>
            </a:br>
            <a:br>
              <a:rPr lang="ru-RU" sz="2800" b="1" dirty="0"/>
            </a:br>
            <a:endParaRPr lang="ru-RU" sz="2800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8CAFB26-09D0-4770-9540-548EB1812D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2" t="13172" r="7019" b="3588"/>
          <a:stretch/>
        </p:blipFill>
        <p:spPr>
          <a:xfrm>
            <a:off x="6164826" y="296191"/>
            <a:ext cx="6027173" cy="55113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29811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chemeClr val="bg1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069ED09A-54DD-48E9-A475-3D64069DE4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27871" y="1189703"/>
            <a:ext cx="7815101" cy="1376516"/>
          </a:xfrm>
        </p:spPr>
        <p:txBody>
          <a:bodyPr/>
          <a:lstStyle/>
          <a:p>
            <a:pPr algn="ctr"/>
            <a:r>
              <a:rPr lang="ru-RU" sz="5400" b="1" dirty="0"/>
              <a:t>История одного дня</a:t>
            </a:r>
            <a:br>
              <a:rPr lang="ru-RU" sz="5400" b="1" dirty="0"/>
            </a:br>
            <a:br>
              <a:rPr lang="ru-RU" sz="5400" b="1" dirty="0"/>
            </a:br>
            <a:r>
              <a:rPr lang="ru-RU" sz="3200" b="1" dirty="0"/>
              <a:t>«…пусть молодое поколение </a:t>
            </a:r>
            <a:br>
              <a:rPr lang="ru-RU" sz="3200" b="1" dirty="0"/>
            </a:br>
            <a:r>
              <a:rPr lang="ru-RU" sz="3200" b="1" dirty="0"/>
              <a:t>знает, какой ценой была завоевана победа их старшими братьями, отцами и дедами».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7521B29-ADFB-45EB-9D88-7715694041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826" y="476864"/>
            <a:ext cx="4486781" cy="59042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C00B5D3-C638-413B-A88C-5648E93473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261"/>
          <a:stretch/>
        </p:blipFill>
        <p:spPr>
          <a:xfrm>
            <a:off x="4578467" y="3664510"/>
            <a:ext cx="7425452" cy="2895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292291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Дерево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Дерево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Дерево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Дерево</Template>
  <TotalTime>435</TotalTime>
  <Words>371</Words>
  <Application>Microsoft Office PowerPoint</Application>
  <PresentationFormat>Широкоэкранный</PresentationFormat>
  <Paragraphs>14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Calibri</vt:lpstr>
      <vt:lpstr>Cambria</vt:lpstr>
      <vt:lpstr>Rockwell</vt:lpstr>
      <vt:lpstr>Rockwell Condensed</vt:lpstr>
      <vt:lpstr>Wingdings</vt:lpstr>
      <vt:lpstr>Дерево</vt:lpstr>
      <vt:lpstr>Летопись  одной семьи…</vt:lpstr>
      <vt:lpstr>… Как будто вновь я вместе с ними стою на огненной черте- у незнакомого поселка на безымянной высоте                                                                                                                                                                               м. матусовский</vt:lpstr>
      <vt:lpstr>Шиндин  павел  степанович  прожив. Лен. Обл.,  Тосненский р-н, пос. синявино-2,  ул. Восточная, д.6.</vt:lpstr>
      <vt:lpstr>август 1941-Призван из омска  декабрь 1941- первый бой под тихвином  январь 1943 – участие в прорыве блокады Ленинграда, в освобождении шлиссельбурга  лето 1943 – взятие синявинских  высот  январь 1944- переброшен  на пулковские высоты  под лугой ранен в правую руку,  направлен в госпиталь.   демобилизован </vt:lpstr>
      <vt:lpstr>После войны: -директор детского дома -1954- д. назия, учитель в школе - 1956- синявино – учитель русского  языка и литературы  5 детей, умер в 1975 г. (68 лет)  награды:  орден славы 3-й степени медаль за оборону Ленинграда медаль за победу над германией медаль за невский пятачок юбилейные медали послевоенные </vt:lpstr>
      <vt:lpstr>  Шиндин  александр павлович  1959 г.р., мл. сын,  родился в синявино-2  учеба: Ленинградский механико-приборостроительный техникум  служба в армии: северный флот  работа: завод «Ладога»  женат, 3 сына и 2 дочери  пенсионер  </vt:lpstr>
      <vt:lpstr>Шиндин  михаил Александрович  1997 г.р., внук   </vt:lpstr>
      <vt:lpstr>Учеба: колледж № 37,  газо-электросварщик  2017- служба в армии, мотострелковые  войска  2022- мобилизован  награжден грамотами, медалью  «участник сво»  повышен в звании  до младшего сержанта  </vt:lpstr>
      <vt:lpstr>История одного дня  «…пусть молодое поколение  знает, какой ценой была завоевана победа их старшими братьями, отцами и дедами».</vt:lpstr>
      <vt:lpstr> До новых встреч!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Библиотека</dc:creator>
  <cp:lastModifiedBy>Библиотека</cp:lastModifiedBy>
  <cp:revision>43</cp:revision>
  <dcterms:created xsi:type="dcterms:W3CDTF">2025-03-10T06:56:36Z</dcterms:created>
  <dcterms:modified xsi:type="dcterms:W3CDTF">2025-04-17T07:44:26Z</dcterms:modified>
</cp:coreProperties>
</file>