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57" r:id="rId3"/>
    <p:sldId id="279" r:id="rId4"/>
    <p:sldId id="280" r:id="rId5"/>
    <p:sldId id="281" r:id="rId6"/>
    <p:sldId id="282" r:id="rId7"/>
    <p:sldId id="283" r:id="rId8"/>
    <p:sldId id="258" r:id="rId9"/>
    <p:sldId id="259" r:id="rId10"/>
    <p:sldId id="27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иблиотека" initials="Б" lastIdx="1" clrIdx="0">
    <p:extLst>
      <p:ext uri="{19B8F6BF-5375-455C-9EA6-DF929625EA0E}">
        <p15:presenceInfo xmlns:p15="http://schemas.microsoft.com/office/powerpoint/2012/main" userId="8b6e97263de2e84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0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9B052-BE5D-46CA-A505-393625B2BD6F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260D3-099C-4FAB-AE73-DD05C758B9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809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2260D3-099C-4FAB-AE73-DD05C758B95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712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2260D3-099C-4FAB-AE73-DD05C758B95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230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280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484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21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88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9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240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203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043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255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531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401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D9F93C9-BC0E-45D7-A093-59A9D565F637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0E98A757-1346-446A-8EB7-736038F220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60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bg1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07491D-92BE-4E4D-94B0-873220340B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1261872"/>
            <a:ext cx="11146536" cy="3063240"/>
          </a:xfr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ru-RU" sz="5400" b="1" dirty="0"/>
              <a:t>Рабочий поселок № 8…</a:t>
            </a:r>
            <a:br>
              <a:rPr lang="ru-RU" sz="5400" b="1" dirty="0"/>
            </a:br>
            <a:br>
              <a:rPr lang="ru-RU" sz="5400" b="1" dirty="0"/>
            </a:br>
            <a:r>
              <a:rPr lang="ru-RU" sz="5400" b="1" dirty="0" err="1"/>
              <a:t>спецпоселок</a:t>
            </a:r>
            <a:r>
              <a:rPr lang="ru-RU" sz="5400" b="1" dirty="0"/>
              <a:t> ОГПУ НКВД…</a:t>
            </a:r>
            <a:br>
              <a:rPr lang="ru-RU" sz="5400" b="1" dirty="0"/>
            </a:br>
            <a:r>
              <a:rPr lang="ru-RU" sz="5400" b="1" dirty="0"/>
              <a:t> </a:t>
            </a:r>
            <a:br>
              <a:rPr lang="ru-RU" sz="5400" b="1" dirty="0"/>
            </a:br>
            <a:r>
              <a:rPr lang="ru-RU" sz="5400" b="1" dirty="0"/>
              <a:t>синявино-2…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02E568-8DB2-4765-9DE5-0F89D5C15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7368" y="5138928"/>
            <a:ext cx="7091909" cy="1417320"/>
          </a:xfrm>
        </p:spPr>
        <p:txBody>
          <a:bodyPr>
            <a:noAutofit/>
          </a:bodyPr>
          <a:lstStyle/>
          <a:p>
            <a:pPr algn="r"/>
            <a:r>
              <a:rPr lang="ru-RU" sz="18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  <a:t>Синявинская библиотека-2 </a:t>
            </a:r>
            <a:br>
              <a:rPr lang="ru-RU" sz="20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</a:br>
            <a:r>
              <a:rPr lang="ru-RU" sz="1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  <a:t>Никитина Людмила Николаевна, библиотекарь</a:t>
            </a:r>
          </a:p>
          <a:p>
            <a:pPr algn="r"/>
            <a:br>
              <a:rPr lang="ru-RU" sz="1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</a:br>
            <a:r>
              <a:rPr lang="ru-RU" sz="18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  <a:t>МКУК «Центральная межпоселенческая библиотека»</a:t>
            </a:r>
          </a:p>
          <a:p>
            <a:pPr algn="r"/>
            <a:r>
              <a:rPr lang="ru-RU" sz="1400" b="1" cap="all" dirty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  <a:t>2025 год</a:t>
            </a:r>
          </a:p>
          <a:p>
            <a:pPr algn="r"/>
            <a:endParaRPr lang="ru-RU" sz="1400" b="1" cap="all" dirty="0">
              <a:blipFill dpi="0" rotWithShape="1">
                <a:blip r:embed="rId3"/>
                <a:srcRect/>
                <a:tile tx="6350" ty="-127000" sx="65000" sy="64000" flip="none" algn="tl"/>
              </a:blip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8822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069ED09A-54DD-48E9-A475-3D64069DE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1550" y="1386348"/>
            <a:ext cx="9684774" cy="2680195"/>
          </a:xfrm>
        </p:spPr>
        <p:txBody>
          <a:bodyPr/>
          <a:lstStyle/>
          <a:p>
            <a:pPr algn="ctr"/>
            <a:br>
              <a:rPr lang="ru-RU" sz="7200" b="1" dirty="0"/>
            </a:br>
            <a:r>
              <a:rPr lang="ru-RU" sz="7200" b="1" dirty="0"/>
              <a:t>До новых встреч!</a:t>
            </a:r>
            <a:br>
              <a:rPr lang="ru-RU" sz="7200" b="1" dirty="0"/>
            </a:br>
            <a:br>
              <a:rPr lang="ru-RU" sz="5400" b="1" dirty="0"/>
            </a:br>
            <a:endParaRPr lang="ru-RU" sz="3200" b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51F2BD0-CB79-496C-B980-58FA89A50C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75" t="11577" r="6908" b="11686"/>
          <a:stretch/>
        </p:blipFill>
        <p:spPr>
          <a:xfrm>
            <a:off x="3588775" y="4360980"/>
            <a:ext cx="5198609" cy="214534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60541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>
            <a:extLst>
              <a:ext uri="{FF2B5EF4-FFF2-40B4-BE49-F238E27FC236}">
                <a16:creationId xmlns:a16="http://schemas.microsoft.com/office/drawing/2014/main" id="{5D7F5FEB-A8C1-4DD9-8F06-44B0D5A8A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2480" y="457200"/>
            <a:ext cx="3602736" cy="506577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200" b="1" i="0" dirty="0">
                <a:solidFill>
                  <a:srgbClr val="333333"/>
                </a:solidFill>
                <a:effectLst/>
                <a:latin typeface="YS Text"/>
              </a:rPr>
              <a:t>Синявино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YS Text"/>
              </a:rPr>
              <a:t> </a:t>
            </a:r>
            <a:r>
              <a:rPr lang="ru-RU" sz="3200" b="1" i="0" dirty="0">
                <a:solidFill>
                  <a:srgbClr val="333333"/>
                </a:solidFill>
                <a:effectLst/>
                <a:latin typeface="YS Text"/>
              </a:rPr>
              <a:t>2</a:t>
            </a:r>
            <a:r>
              <a:rPr lang="ru-RU" sz="3200" b="0" i="0" dirty="0">
                <a:solidFill>
                  <a:srgbClr val="333333"/>
                </a:solidFill>
                <a:effectLst/>
                <a:latin typeface="YS Text"/>
              </a:rPr>
              <a:t> Кировский район, Ленинградская область</a:t>
            </a:r>
          </a:p>
          <a:p>
            <a:pPr algn="ctr"/>
            <a:r>
              <a:rPr lang="ru-RU" sz="3200" dirty="0">
                <a:solidFill>
                  <a:srgbClr val="333333"/>
                </a:solidFill>
                <a:latin typeface="YS Text"/>
              </a:rPr>
              <a:t>Расположен </a:t>
            </a:r>
            <a:br>
              <a:rPr lang="ru-RU" sz="3200" dirty="0">
                <a:solidFill>
                  <a:srgbClr val="333333"/>
                </a:solidFill>
                <a:latin typeface="YS Text"/>
              </a:rPr>
            </a:br>
            <a:r>
              <a:rPr lang="ru-RU" sz="3200" dirty="0">
                <a:solidFill>
                  <a:srgbClr val="333333"/>
                </a:solidFill>
                <a:latin typeface="YS Text"/>
              </a:rPr>
              <a:t>на песчаном острове </a:t>
            </a:r>
            <a:r>
              <a:rPr lang="ru-RU" sz="3200" i="1" dirty="0">
                <a:solidFill>
                  <a:srgbClr val="333333"/>
                </a:solidFill>
                <a:latin typeface="YS Text"/>
              </a:rPr>
              <a:t>Медвежий</a:t>
            </a:r>
            <a:r>
              <a:rPr lang="ru-RU" sz="3200" dirty="0">
                <a:solidFill>
                  <a:srgbClr val="333333"/>
                </a:solidFill>
                <a:latin typeface="YS Text"/>
              </a:rPr>
              <a:t> в роще </a:t>
            </a:r>
            <a:r>
              <a:rPr lang="ru-RU" sz="3200" i="1" dirty="0">
                <a:solidFill>
                  <a:srgbClr val="333333"/>
                </a:solidFill>
                <a:latin typeface="YS Text"/>
              </a:rPr>
              <a:t>Круглой</a:t>
            </a:r>
            <a:r>
              <a:rPr lang="ru-RU" sz="3200" dirty="0">
                <a:solidFill>
                  <a:srgbClr val="333333"/>
                </a:solidFill>
                <a:latin typeface="YS Text"/>
              </a:rPr>
              <a:t> </a:t>
            </a:r>
          </a:p>
          <a:p>
            <a:pPr algn="ctr"/>
            <a:r>
              <a:rPr lang="ru-RU" sz="3200" dirty="0">
                <a:solidFill>
                  <a:srgbClr val="333333"/>
                </a:solidFill>
                <a:latin typeface="YS Text"/>
              </a:rPr>
              <a:t>Территория </a:t>
            </a:r>
            <a:br>
              <a:rPr lang="ru-RU" sz="3200" dirty="0">
                <a:solidFill>
                  <a:srgbClr val="333333"/>
                </a:solidFill>
                <a:latin typeface="YS Text"/>
              </a:rPr>
            </a:br>
            <a:r>
              <a:rPr lang="ru-RU" sz="3200" dirty="0">
                <a:solidFill>
                  <a:srgbClr val="333333"/>
                </a:solidFill>
                <a:latin typeface="YS Text"/>
              </a:rPr>
              <a:t>2 кв. км.</a:t>
            </a:r>
            <a:endParaRPr lang="ru-RU" sz="3200" dirty="0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623E0800-D7DA-4A87-8181-065FCB9DA411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1" r="1126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648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bg1">
              <a:lumMod val="85000"/>
            </a:schemeClr>
          </a:fgClr>
          <a:bgClr>
            <a:schemeClr val="bg1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33204F-67BE-4835-93E7-97D5A4B27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16" y="0"/>
            <a:ext cx="4632960" cy="31282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AC12440-F9F0-49E9-9681-74E90A1BEA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811" y="1563624"/>
            <a:ext cx="6030853" cy="39502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34C5C1CC-F3FC-4489-9A6C-42986D893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5776" y="484632"/>
            <a:ext cx="6693408" cy="941832"/>
          </a:xfrm>
        </p:spPr>
        <p:txBody>
          <a:bodyPr/>
          <a:lstStyle/>
          <a:p>
            <a:pPr algn="ctr"/>
            <a:r>
              <a:rPr lang="ru-RU" dirty="0"/>
              <a:t>Синявино -2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5EA3D8F-4B16-4DDE-B8C6-BE0928CEEA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92" y="3128204"/>
            <a:ext cx="5597271" cy="33758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99442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85000"/>
            </a:schemeClr>
          </a:fgClr>
          <a:bgClr>
            <a:schemeClr val="bg1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34C5C1CC-F3FC-4489-9A6C-42986D893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3016" y="162293"/>
            <a:ext cx="5916168" cy="1748803"/>
          </a:xfrm>
          <a:pattFill prst="dk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algn="ctr"/>
            <a:r>
              <a:rPr lang="ru-RU" dirty="0" err="1"/>
              <a:t>Торфобригада</a:t>
            </a:r>
            <a:r>
              <a:rPr lang="ru-RU" dirty="0"/>
              <a:t> Синявино -2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EE3B1F-BF00-40B8-AD7B-A0D3D013F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79" y="207484"/>
            <a:ext cx="4492614" cy="312377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7BFA04-0F8B-4E2F-9449-97FCEA755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240" y="2295145"/>
            <a:ext cx="6244699" cy="44005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BFAA273-FCCE-43BB-B5DF-A1CBFC1581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18" y="3641024"/>
            <a:ext cx="3651365" cy="28157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74080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85000"/>
            </a:schemeClr>
          </a:fgClr>
          <a:bgClr>
            <a:schemeClr val="bg1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34C5C1CC-F3FC-4489-9A6C-42986D893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3368" y="1133856"/>
            <a:ext cx="5818631" cy="38313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/>
              <a:t>Швейная </a:t>
            </a:r>
            <a:br>
              <a:rPr lang="ru-RU" sz="4900" b="1" dirty="0"/>
            </a:br>
            <a:r>
              <a:rPr lang="ru-RU" sz="4900" b="1" dirty="0"/>
              <a:t>и обувная артели</a:t>
            </a:r>
            <a:br>
              <a:rPr lang="ru-RU" sz="4000" dirty="0"/>
            </a:br>
            <a:br>
              <a:rPr lang="ru-RU" sz="4000" dirty="0"/>
            </a:br>
            <a:r>
              <a:rPr lang="ru-RU" sz="4000" dirty="0"/>
              <a:t>продукция, выпускаемая </a:t>
            </a:r>
            <a:br>
              <a:rPr lang="ru-RU" sz="4000" dirty="0"/>
            </a:br>
            <a:r>
              <a:rPr lang="ru-RU" sz="4000" dirty="0"/>
              <a:t>в СИНЯВИНО-2, реализовывалась </a:t>
            </a:r>
            <a:br>
              <a:rPr lang="ru-RU" sz="4000" dirty="0"/>
            </a:br>
            <a:r>
              <a:rPr lang="ru-RU" sz="4000" dirty="0"/>
              <a:t>в универмагах </a:t>
            </a:r>
            <a:br>
              <a:rPr lang="ru-RU" sz="4000" dirty="0"/>
            </a:br>
            <a:r>
              <a:rPr lang="ru-RU" sz="4000" dirty="0"/>
              <a:t>г. Ленинград </a:t>
            </a:r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1A566F74-3D9B-4D56-88FB-B31062560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33" y="583444"/>
            <a:ext cx="5889689" cy="4674356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86796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bg1">
              <a:lumMod val="85000"/>
            </a:schemeClr>
          </a:fgClr>
          <a:bgClr>
            <a:schemeClr val="bg1">
              <a:lumMod val="9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34C5C1CC-F3FC-4489-9A6C-42986D893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4464" y="1133856"/>
            <a:ext cx="3621024" cy="3584448"/>
          </a:xfrm>
        </p:spPr>
        <p:txBody>
          <a:bodyPr>
            <a:normAutofit/>
          </a:bodyPr>
          <a:lstStyle/>
          <a:p>
            <a:pPr algn="ctr"/>
            <a:r>
              <a:rPr lang="ru-RU" sz="9600" dirty="0"/>
              <a:t>1941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9B4A07-B440-45EF-B816-A2B446992A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16" y="285750"/>
            <a:ext cx="7620000" cy="6286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2696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bg1">
              <a:lumMod val="85000"/>
            </a:schemeClr>
          </a:fgClr>
          <a:bgClr>
            <a:schemeClr val="bg1">
              <a:lumMod val="9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23CD96-5338-4F32-8DDF-B7BA1232F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8" y="768096"/>
            <a:ext cx="6940296" cy="52052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92B63-2B52-4A13-84DB-21CEABCBE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0024" y="768096"/>
            <a:ext cx="5065776" cy="300837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Синявинская воронка</a:t>
            </a:r>
          </a:p>
        </p:txBody>
      </p:sp>
    </p:spTree>
    <p:extLst>
      <p:ext uri="{BB962C8B-B14F-4D97-AF65-F5344CB8AC3E}">
        <p14:creationId xmlns:p14="http://schemas.microsoft.com/office/powerpoint/2010/main" val="1324595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663135-74B2-4F76-8137-7865C5F0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80" y="65721"/>
            <a:ext cx="6164826" cy="466552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B52566-7D9E-44F2-B2CC-1187D161C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780" y="65721"/>
            <a:ext cx="5338917" cy="473124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9" name="Текст 8">
            <a:extLst>
              <a:ext uri="{FF2B5EF4-FFF2-40B4-BE49-F238E27FC236}">
                <a16:creationId xmlns:a16="http://schemas.microsoft.com/office/drawing/2014/main" id="{5D66C2E4-DDCD-4BBE-9FAE-0F0088FB0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55464" y="5029200"/>
            <a:ext cx="7267710" cy="1325881"/>
          </a:xfrm>
        </p:spPr>
        <p:txBody>
          <a:bodyPr>
            <a:noAutofit/>
          </a:bodyPr>
          <a:lstStyle/>
          <a:p>
            <a:pPr algn="ctr"/>
            <a:r>
              <a:rPr lang="ru-RU" sz="6000" b="1" cap="all" dirty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rPr>
              <a:t>Послевоенное Синявино -2</a:t>
            </a:r>
          </a:p>
        </p:txBody>
      </p:sp>
    </p:spTree>
    <p:extLst>
      <p:ext uri="{BB962C8B-B14F-4D97-AF65-F5344CB8AC3E}">
        <p14:creationId xmlns:p14="http://schemas.microsoft.com/office/powerpoint/2010/main" val="329864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bg1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22">
            <a:extLst>
              <a:ext uri="{FF2B5EF4-FFF2-40B4-BE49-F238E27FC236}">
                <a16:creationId xmlns:a16="http://schemas.microsoft.com/office/drawing/2014/main" id="{B429FC62-BC9F-4B25-8C08-A2CA8AA67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776" y="189762"/>
            <a:ext cx="6166808" cy="2105382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r>
              <a:rPr lang="ru-RU" sz="2700" dirty="0"/>
              <a:t>1946 год - Восстановление предприятия и поселка</a:t>
            </a:r>
            <a:br>
              <a:rPr lang="ru-RU" sz="2700" dirty="0"/>
            </a:br>
            <a:br>
              <a:rPr lang="ru-RU" sz="2700" dirty="0"/>
            </a:br>
            <a:r>
              <a:rPr lang="ru-RU" sz="2700" dirty="0"/>
              <a:t>2025 год - Численность населения- </a:t>
            </a:r>
            <a:br>
              <a:rPr lang="ru-RU" sz="2700" dirty="0"/>
            </a:br>
            <a:r>
              <a:rPr lang="ru-RU" sz="2700" dirty="0"/>
              <a:t>около 500 жителей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5107B86-EB83-4D40-9CCC-6868DB992ED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7" r="15797"/>
          <a:stretch/>
        </p:blipFill>
        <p:spPr>
          <a:xfrm>
            <a:off x="815158" y="3429000"/>
            <a:ext cx="4302455" cy="35533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91FEA4A-B139-4287-B128-478FE2ED86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24" r="2714"/>
          <a:stretch/>
        </p:blipFill>
        <p:spPr>
          <a:xfrm>
            <a:off x="6203963" y="2653082"/>
            <a:ext cx="5630360" cy="40128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7134087-E606-41A0-9D5F-011A077307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6" y="189762"/>
            <a:ext cx="5630359" cy="34685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9785130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Дерево</Template>
  <TotalTime>697</TotalTime>
  <Words>121</Words>
  <Application>Microsoft Office PowerPoint</Application>
  <PresentationFormat>Широкоэкранный</PresentationFormat>
  <Paragraphs>17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Calibri</vt:lpstr>
      <vt:lpstr>Cambria</vt:lpstr>
      <vt:lpstr>Rockwell</vt:lpstr>
      <vt:lpstr>Rockwell Condensed</vt:lpstr>
      <vt:lpstr>Wingdings</vt:lpstr>
      <vt:lpstr>YS Text</vt:lpstr>
      <vt:lpstr>Дерево</vt:lpstr>
      <vt:lpstr>Рабочий поселок № 8…  спецпоселок ОГПУ НКВД…   синявино-2…</vt:lpstr>
      <vt:lpstr>Презентация PowerPoint</vt:lpstr>
      <vt:lpstr>Синявино -2</vt:lpstr>
      <vt:lpstr>Торфобригада Синявино -2</vt:lpstr>
      <vt:lpstr>Швейная  и обувная артели  продукция, выпускаемая  в СИНЯВИНО-2, реализовывалась  в универмагах  г. Ленинград </vt:lpstr>
      <vt:lpstr>1941</vt:lpstr>
      <vt:lpstr>Синявинская воронка</vt:lpstr>
      <vt:lpstr>Презентация PowerPoint</vt:lpstr>
      <vt:lpstr>  1946 год - Восстановление предприятия и поселка  2025 год - Численность населения-  около 500 жителей</vt:lpstr>
      <vt:lpstr> До новых встреч!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Библиотека</dc:creator>
  <cp:lastModifiedBy>Библиотека</cp:lastModifiedBy>
  <cp:revision>54</cp:revision>
  <dcterms:created xsi:type="dcterms:W3CDTF">2025-03-10T06:56:36Z</dcterms:created>
  <dcterms:modified xsi:type="dcterms:W3CDTF">2025-04-17T07:42:21Z</dcterms:modified>
</cp:coreProperties>
</file>