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лентина Петрова" userId="6f96a4f02961d66c" providerId="LiveId" clId="{CC21F614-D757-4A66-812E-45CEA3ACF3CE}"/>
    <pc:docChg chg="custSel addSld delSld modSld modMainMaster">
      <pc:chgData name="Валентина Петрова" userId="6f96a4f02961d66c" providerId="LiveId" clId="{CC21F614-D757-4A66-812E-45CEA3ACF3CE}" dt="2020-04-08T04:32:33.196" v="1052" actId="20577"/>
      <pc:docMkLst>
        <pc:docMk/>
      </pc:docMkLst>
      <pc:sldChg chg="addSp delSp modSp modTransition delAnim modAnim">
        <pc:chgData name="Валентина Петрова" userId="6f96a4f02961d66c" providerId="LiveId" clId="{CC21F614-D757-4A66-812E-45CEA3ACF3CE}" dt="2020-04-08T04:16:59.716" v="1031"/>
        <pc:sldMkLst>
          <pc:docMk/>
          <pc:sldMk cId="3236964316" sldId="256"/>
        </pc:sldMkLst>
        <pc:spChg chg="add mod">
          <ac:chgData name="Валентина Петрова" userId="6f96a4f02961d66c" providerId="LiveId" clId="{CC21F614-D757-4A66-812E-45CEA3ACF3CE}" dt="2020-04-07T17:32:25.674" v="39" actId="2711"/>
          <ac:spMkLst>
            <pc:docMk/>
            <pc:sldMk cId="3236964316" sldId="256"/>
            <ac:spMk id="2" creationId="{D779FF52-93D8-4099-9F39-76C36AD5AEBC}"/>
          </ac:spMkLst>
        </pc:spChg>
        <pc:spChg chg="add mod">
          <ac:chgData name="Валентина Петрова" userId="6f96a4f02961d66c" providerId="LiveId" clId="{CC21F614-D757-4A66-812E-45CEA3ACF3CE}" dt="2020-04-07T17:33:47.157" v="130" actId="3062"/>
          <ac:spMkLst>
            <pc:docMk/>
            <pc:sldMk cId="3236964316" sldId="256"/>
            <ac:spMk id="3" creationId="{32D755A6-3C48-482E-B1EB-C87FD6DD8405}"/>
          </ac:spMkLst>
        </pc:spChg>
        <pc:spChg chg="add mod">
          <ac:chgData name="Валентина Петрова" userId="6f96a4f02961d66c" providerId="LiveId" clId="{CC21F614-D757-4A66-812E-45CEA3ACF3CE}" dt="2020-04-08T04:09:29.566" v="1004" actId="207"/>
          <ac:spMkLst>
            <pc:docMk/>
            <pc:sldMk cId="3236964316" sldId="256"/>
            <ac:spMk id="4" creationId="{911952AC-74C4-48C5-BC9C-6B9542BF5D3A}"/>
          </ac:spMkLst>
        </pc:spChg>
        <pc:picChg chg="add del mod">
          <ac:chgData name="Валентина Петрова" userId="6f96a4f02961d66c" providerId="LiveId" clId="{CC21F614-D757-4A66-812E-45CEA3ACF3CE}" dt="2020-04-08T04:14:05.697" v="1015" actId="21"/>
          <ac:picMkLst>
            <pc:docMk/>
            <pc:sldMk cId="3236964316" sldId="256"/>
            <ac:picMk id="5" creationId="{95B2EC6D-FFDF-4ADC-803C-F580E0506D77}"/>
          </ac:picMkLst>
        </pc:picChg>
        <pc:picChg chg="add del mod">
          <ac:chgData name="Валентина Петрова" userId="6f96a4f02961d66c" providerId="LiveId" clId="{CC21F614-D757-4A66-812E-45CEA3ACF3CE}" dt="2020-04-08T04:16:44.171" v="1025" actId="21"/>
          <ac:picMkLst>
            <pc:docMk/>
            <pc:sldMk cId="3236964316" sldId="256"/>
            <ac:picMk id="6" creationId="{8EBB39C1-0370-4636-868E-1ABE25BBE72E}"/>
          </ac:picMkLst>
        </pc:picChg>
        <pc:picChg chg="add mod">
          <ac:chgData name="Валентина Петрова" userId="6f96a4f02961d66c" providerId="LiveId" clId="{CC21F614-D757-4A66-812E-45CEA3ACF3CE}" dt="2020-04-08T04:16:55.923" v="1027" actId="1076"/>
          <ac:picMkLst>
            <pc:docMk/>
            <pc:sldMk cId="3236964316" sldId="256"/>
            <ac:picMk id="7" creationId="{554AFF6A-0721-43FE-9C26-E8BA47FB48C2}"/>
          </ac:picMkLst>
        </pc:picChg>
      </pc:sldChg>
      <pc:sldChg chg="addSp delSp modSp add modTransition">
        <pc:chgData name="Валентина Петрова" userId="6f96a4f02961d66c" providerId="LiveId" clId="{CC21F614-D757-4A66-812E-45CEA3ACF3CE}" dt="2020-04-08T04:03:12.093" v="952" actId="20577"/>
        <pc:sldMkLst>
          <pc:docMk/>
          <pc:sldMk cId="1790924009" sldId="257"/>
        </pc:sldMkLst>
        <pc:spChg chg="add mod">
          <ac:chgData name="Валентина Петрова" userId="6f96a4f02961d66c" providerId="LiveId" clId="{CC21F614-D757-4A66-812E-45CEA3ACF3CE}" dt="2020-04-08T04:03:12.093" v="952" actId="20577"/>
          <ac:spMkLst>
            <pc:docMk/>
            <pc:sldMk cId="1790924009" sldId="257"/>
            <ac:spMk id="4" creationId="{866767F6-AE27-4037-A2C9-8835BBE97F79}"/>
          </ac:spMkLst>
        </pc:spChg>
        <pc:picChg chg="add mod">
          <ac:chgData name="Валентина Петрова" userId="6f96a4f02961d66c" providerId="LiveId" clId="{CC21F614-D757-4A66-812E-45CEA3ACF3CE}" dt="2020-04-08T03:35:18.374" v="436" actId="14100"/>
          <ac:picMkLst>
            <pc:docMk/>
            <pc:sldMk cId="1790924009" sldId="257"/>
            <ac:picMk id="2" creationId="{96E5C599-C5DD-4940-B9C8-D6CBBEEE4F8C}"/>
          </ac:picMkLst>
        </pc:picChg>
        <pc:picChg chg="add del">
          <ac:chgData name="Валентина Петрова" userId="6f96a4f02961d66c" providerId="LiveId" clId="{CC21F614-D757-4A66-812E-45CEA3ACF3CE}" dt="2020-04-07T17:34:04.013" v="134"/>
          <ac:picMkLst>
            <pc:docMk/>
            <pc:sldMk cId="1790924009" sldId="257"/>
            <ac:picMk id="3" creationId="{045B3BF4-1B9C-4AEF-9DD6-AF6AB10BEF2A}"/>
          </ac:picMkLst>
        </pc:picChg>
        <pc:picChg chg="add mod">
          <ac:chgData name="Валентина Петрова" userId="6f96a4f02961d66c" providerId="LiveId" clId="{CC21F614-D757-4A66-812E-45CEA3ACF3CE}" dt="2020-04-08T03:35:28.527" v="441" actId="1440"/>
          <ac:picMkLst>
            <pc:docMk/>
            <pc:sldMk cId="1790924009" sldId="257"/>
            <ac:picMk id="1026" creationId="{7BFA5101-1ED1-4453-8862-D07A846463BA}"/>
          </ac:picMkLst>
        </pc:picChg>
      </pc:sldChg>
      <pc:sldChg chg="addSp delSp modSp add modTransition">
        <pc:chgData name="Валентина Петрова" userId="6f96a4f02961d66c" providerId="LiveId" clId="{CC21F614-D757-4A66-812E-45CEA3ACF3CE}" dt="2020-04-08T03:41:30.412" v="495" actId="1440"/>
        <pc:sldMkLst>
          <pc:docMk/>
          <pc:sldMk cId="888526490" sldId="258"/>
        </pc:sldMkLst>
        <pc:spChg chg="add del mod">
          <ac:chgData name="Валентина Петрова" userId="6f96a4f02961d66c" providerId="LiveId" clId="{CC21F614-D757-4A66-812E-45CEA3ACF3CE}" dt="2020-04-08T00:43:57.870" v="343"/>
          <ac:spMkLst>
            <pc:docMk/>
            <pc:sldMk cId="888526490" sldId="258"/>
            <ac:spMk id="3" creationId="{24AAA5D7-28E2-48D7-B144-2D24E9587ED1}"/>
          </ac:spMkLst>
        </pc:spChg>
        <pc:spChg chg="add mod">
          <ac:chgData name="Валентина Петрова" userId="6f96a4f02961d66c" providerId="LiveId" clId="{CC21F614-D757-4A66-812E-45CEA3ACF3CE}" dt="2020-04-08T00:45:42.936" v="375" actId="1076"/>
          <ac:spMkLst>
            <pc:docMk/>
            <pc:sldMk cId="888526490" sldId="258"/>
            <ac:spMk id="4" creationId="{2518A18F-F783-41A5-8506-AC4EB03A2BB6}"/>
          </ac:spMkLst>
        </pc:spChg>
        <pc:picChg chg="add">
          <ac:chgData name="Валентина Петрова" userId="6f96a4f02961d66c" providerId="LiveId" clId="{CC21F614-D757-4A66-812E-45CEA3ACF3CE}" dt="2020-04-07T17:34:19.028" v="137"/>
          <ac:picMkLst>
            <pc:docMk/>
            <pc:sldMk cId="888526490" sldId="258"/>
            <ac:picMk id="2" creationId="{7FBBED0C-951E-42E8-861B-F7F44F6DADA6}"/>
          </ac:picMkLst>
        </pc:picChg>
        <pc:picChg chg="add del mod">
          <ac:chgData name="Валентина Петрова" userId="6f96a4f02961d66c" providerId="LiveId" clId="{CC21F614-D757-4A66-812E-45CEA3ACF3CE}" dt="2020-04-08T03:39:34.063" v="484" actId="21"/>
          <ac:picMkLst>
            <pc:docMk/>
            <pc:sldMk cId="888526490" sldId="258"/>
            <ac:picMk id="3" creationId="{61ADED46-53E9-4FF4-B430-09D0FE6BF478}"/>
          </ac:picMkLst>
        </pc:picChg>
        <pc:picChg chg="add mod">
          <ac:chgData name="Валентина Петрова" userId="6f96a4f02961d66c" providerId="LiveId" clId="{CC21F614-D757-4A66-812E-45CEA3ACF3CE}" dt="2020-04-08T03:41:30.412" v="495" actId="1440"/>
          <ac:picMkLst>
            <pc:docMk/>
            <pc:sldMk cId="888526490" sldId="258"/>
            <ac:picMk id="5" creationId="{C3EF5900-68C6-420C-B93E-29777D1123BB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08:07.369" v="957"/>
        <pc:sldMkLst>
          <pc:docMk/>
          <pc:sldMk cId="1408572256" sldId="259"/>
        </pc:sldMkLst>
        <pc:spChg chg="add mod">
          <ac:chgData name="Валентина Петрова" userId="6f96a4f02961d66c" providerId="LiveId" clId="{CC21F614-D757-4A66-812E-45CEA3ACF3CE}" dt="2020-04-08T03:39:39.584" v="487" actId="14100"/>
          <ac:spMkLst>
            <pc:docMk/>
            <pc:sldMk cId="1408572256" sldId="259"/>
            <ac:spMk id="3" creationId="{8805605A-98A2-43D2-BDAA-D6040CCB3224}"/>
          </ac:spMkLst>
        </pc:spChg>
        <pc:picChg chg="add">
          <ac:chgData name="Валентина Петрова" userId="6f96a4f02961d66c" providerId="LiveId" clId="{CC21F614-D757-4A66-812E-45CEA3ACF3CE}" dt="2020-04-07T17:34:22.454" v="138"/>
          <ac:picMkLst>
            <pc:docMk/>
            <pc:sldMk cId="1408572256" sldId="259"/>
            <ac:picMk id="2" creationId="{073A6ED9-57B6-4E1A-AA31-5A59DDCDCE84}"/>
          </ac:picMkLst>
        </pc:picChg>
        <pc:picChg chg="add mod">
          <ac:chgData name="Валентина Петрова" userId="6f96a4f02961d66c" providerId="LiveId" clId="{CC21F614-D757-4A66-812E-45CEA3ACF3CE}" dt="2020-04-08T03:39:47.348" v="490" actId="14100"/>
          <ac:picMkLst>
            <pc:docMk/>
            <pc:sldMk cId="1408572256" sldId="259"/>
            <ac:picMk id="4" creationId="{425E687B-49FD-4E53-8517-F20DE24740A2}"/>
          </ac:picMkLst>
        </pc:picChg>
      </pc:sldChg>
      <pc:sldChg chg="addSp delSp modSp add modTransition">
        <pc:chgData name="Валентина Петрова" userId="6f96a4f02961d66c" providerId="LiveId" clId="{CC21F614-D757-4A66-812E-45CEA3ACF3CE}" dt="2020-04-08T03:43:11.503" v="503" actId="1076"/>
        <pc:sldMkLst>
          <pc:docMk/>
          <pc:sldMk cId="4244784871" sldId="260"/>
        </pc:sldMkLst>
        <pc:spChg chg="add mod">
          <ac:chgData name="Валентина Петрова" userId="6f96a4f02961d66c" providerId="LiveId" clId="{CC21F614-D757-4A66-812E-45CEA3ACF3CE}" dt="2020-04-08T00:48:06.807" v="386" actId="113"/>
          <ac:spMkLst>
            <pc:docMk/>
            <pc:sldMk cId="4244784871" sldId="260"/>
            <ac:spMk id="3" creationId="{8DC5D3DB-EF1D-4139-8935-A9FE99E25EFC}"/>
          </ac:spMkLst>
        </pc:spChg>
        <pc:picChg chg="add">
          <ac:chgData name="Валентина Петрова" userId="6f96a4f02961d66c" providerId="LiveId" clId="{CC21F614-D757-4A66-812E-45CEA3ACF3CE}" dt="2020-04-07T17:34:38.846" v="145"/>
          <ac:picMkLst>
            <pc:docMk/>
            <pc:sldMk cId="4244784871" sldId="260"/>
            <ac:picMk id="2" creationId="{48643B76-6815-4F3F-8579-D317B6430B6F}"/>
          </ac:picMkLst>
        </pc:picChg>
        <pc:picChg chg="add del">
          <ac:chgData name="Валентина Петрова" userId="6f96a4f02961d66c" providerId="LiveId" clId="{CC21F614-D757-4A66-812E-45CEA3ACF3CE}" dt="2020-04-07T17:34:41.659" v="147"/>
          <ac:picMkLst>
            <pc:docMk/>
            <pc:sldMk cId="4244784871" sldId="260"/>
            <ac:picMk id="3" creationId="{85AA0C80-7636-4BA1-83CB-3ADA0293966E}"/>
          </ac:picMkLst>
        </pc:picChg>
        <pc:picChg chg="add mod">
          <ac:chgData name="Валентина Петрова" userId="6f96a4f02961d66c" providerId="LiveId" clId="{CC21F614-D757-4A66-812E-45CEA3ACF3CE}" dt="2020-04-08T03:43:11.503" v="503" actId="1076"/>
          <ac:picMkLst>
            <pc:docMk/>
            <pc:sldMk cId="4244784871" sldId="260"/>
            <ac:picMk id="4" creationId="{AF135DCA-B365-4648-97DE-4BC6285290C9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20:54.407" v="1041"/>
        <pc:sldMkLst>
          <pc:docMk/>
          <pc:sldMk cId="658686863" sldId="261"/>
        </pc:sldMkLst>
        <pc:spChg chg="add mod">
          <ac:chgData name="Валентина Петрова" userId="6f96a4f02961d66c" providerId="LiveId" clId="{CC21F614-D757-4A66-812E-45CEA3ACF3CE}" dt="2020-04-08T00:50:52.186" v="404" actId="2711"/>
          <ac:spMkLst>
            <pc:docMk/>
            <pc:sldMk cId="658686863" sldId="261"/>
            <ac:spMk id="3" creationId="{4F655030-EF7C-46E6-A296-2D39F9446C68}"/>
          </ac:spMkLst>
        </pc:spChg>
        <pc:spChg chg="add mod">
          <ac:chgData name="Валентина Петрова" userId="6f96a4f02961d66c" providerId="LiveId" clId="{CC21F614-D757-4A66-812E-45CEA3ACF3CE}" dt="2020-04-08T03:52:51.931" v="543" actId="14861"/>
          <ac:spMkLst>
            <pc:docMk/>
            <pc:sldMk cId="658686863" sldId="261"/>
            <ac:spMk id="4" creationId="{91C0636A-65B7-453F-9720-99701D0E795B}"/>
          </ac:spMkLst>
        </pc:spChg>
        <pc:picChg chg="add mod">
          <ac:chgData name="Валентина Петрова" userId="6f96a4f02961d66c" providerId="LiveId" clId="{CC21F614-D757-4A66-812E-45CEA3ACF3CE}" dt="2020-04-08T00:48:58.783" v="389" actId="1076"/>
          <ac:picMkLst>
            <pc:docMk/>
            <pc:sldMk cId="658686863" sldId="261"/>
            <ac:picMk id="2" creationId="{9209F6B9-2D41-44D5-8A2D-40AF9360BF1A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31:58.659" v="1049" actId="207"/>
        <pc:sldMkLst>
          <pc:docMk/>
          <pc:sldMk cId="3017252393" sldId="262"/>
        </pc:sldMkLst>
        <pc:spChg chg="add mod">
          <ac:chgData name="Валентина Петрова" userId="6f96a4f02961d66c" providerId="LiveId" clId="{CC21F614-D757-4A66-812E-45CEA3ACF3CE}" dt="2020-04-08T04:31:58.659" v="1049" actId="207"/>
          <ac:spMkLst>
            <pc:docMk/>
            <pc:sldMk cId="3017252393" sldId="262"/>
            <ac:spMk id="3" creationId="{2E41A0A1-B7D5-4AA2-BF95-9AC7B1BCD2DA}"/>
          </ac:spMkLst>
        </pc:spChg>
        <pc:picChg chg="add">
          <ac:chgData name="Валентина Петрова" userId="6f96a4f02961d66c" providerId="LiveId" clId="{CC21F614-D757-4A66-812E-45CEA3ACF3CE}" dt="2020-04-07T17:34:46.569" v="149"/>
          <ac:picMkLst>
            <pc:docMk/>
            <pc:sldMk cId="3017252393" sldId="262"/>
            <ac:picMk id="2" creationId="{5D4EED6A-4C20-4C0B-89CB-4E4F68F990A4}"/>
          </ac:picMkLst>
        </pc:picChg>
        <pc:picChg chg="add mod">
          <ac:chgData name="Валентина Петрова" userId="6f96a4f02961d66c" providerId="LiveId" clId="{CC21F614-D757-4A66-812E-45CEA3ACF3CE}" dt="2020-04-08T03:49:28.178" v="524" actId="1076"/>
          <ac:picMkLst>
            <pc:docMk/>
            <pc:sldMk cId="3017252393" sldId="262"/>
            <ac:picMk id="4" creationId="{640E2E6E-C080-411D-9913-B31655FFC27B}"/>
          </ac:picMkLst>
        </pc:picChg>
        <pc:picChg chg="add mod">
          <ac:chgData name="Валентина Петрова" userId="6f96a4f02961d66c" providerId="LiveId" clId="{CC21F614-D757-4A66-812E-45CEA3ACF3CE}" dt="2020-04-08T03:49:23.203" v="523" actId="1076"/>
          <ac:picMkLst>
            <pc:docMk/>
            <pc:sldMk cId="3017252393" sldId="262"/>
            <ac:picMk id="5" creationId="{7C4BA25B-4805-41E6-B12F-1C6206372434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3:59:37.571" v="866" actId="207"/>
        <pc:sldMkLst>
          <pc:docMk/>
          <pc:sldMk cId="4174772130" sldId="263"/>
        </pc:sldMkLst>
        <pc:spChg chg="add mod">
          <ac:chgData name="Валентина Петрова" userId="6f96a4f02961d66c" providerId="LiveId" clId="{CC21F614-D757-4A66-812E-45CEA3ACF3CE}" dt="2020-04-08T03:59:37.571" v="866" actId="207"/>
          <ac:spMkLst>
            <pc:docMk/>
            <pc:sldMk cId="4174772130" sldId="263"/>
            <ac:spMk id="3" creationId="{11BA7095-72B8-401C-9F3D-C7ABB6F67CDC}"/>
          </ac:spMkLst>
        </pc:spChg>
        <pc:picChg chg="add">
          <ac:chgData name="Валентина Петрова" userId="6f96a4f02961d66c" providerId="LiveId" clId="{CC21F614-D757-4A66-812E-45CEA3ACF3CE}" dt="2020-04-07T17:34:48.100" v="150"/>
          <ac:picMkLst>
            <pc:docMk/>
            <pc:sldMk cId="4174772130" sldId="263"/>
            <ac:picMk id="2" creationId="{A2690B25-209E-4FC7-A615-2394F561AA41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02:14.897" v="931"/>
        <pc:sldMkLst>
          <pc:docMk/>
          <pc:sldMk cId="3918490363" sldId="264"/>
        </pc:sldMkLst>
        <pc:spChg chg="add mod">
          <ac:chgData name="Валентина Петрова" userId="6f96a4f02961d66c" providerId="LiveId" clId="{CC21F614-D757-4A66-812E-45CEA3ACF3CE}" dt="2020-04-08T00:40:15.517" v="337" actId="14100"/>
          <ac:spMkLst>
            <pc:docMk/>
            <pc:sldMk cId="3918490363" sldId="264"/>
            <ac:spMk id="3" creationId="{447E99AC-6357-4657-B415-BD055DB37A98}"/>
          </ac:spMkLst>
        </pc:spChg>
        <pc:picChg chg="add">
          <ac:chgData name="Валентина Петрова" userId="6f96a4f02961d66c" providerId="LiveId" clId="{CC21F614-D757-4A66-812E-45CEA3ACF3CE}" dt="2020-04-07T17:34:50.826" v="151"/>
          <ac:picMkLst>
            <pc:docMk/>
            <pc:sldMk cId="3918490363" sldId="264"/>
            <ac:picMk id="2" creationId="{5EEDBB05-B258-4FA7-8281-BB320473533A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32:33.196" v="1052" actId="20577"/>
        <pc:sldMkLst>
          <pc:docMk/>
          <pc:sldMk cId="480346096" sldId="265"/>
        </pc:sldMkLst>
        <pc:spChg chg="add mod">
          <ac:chgData name="Валентина Петрова" userId="6f96a4f02961d66c" providerId="LiveId" clId="{CC21F614-D757-4A66-812E-45CEA3ACF3CE}" dt="2020-04-08T04:32:33.196" v="1052" actId="20577"/>
          <ac:spMkLst>
            <pc:docMk/>
            <pc:sldMk cId="480346096" sldId="265"/>
            <ac:spMk id="3" creationId="{1810ED27-4848-4B46-81AE-E0CBEDAE455A}"/>
          </ac:spMkLst>
        </pc:spChg>
        <pc:picChg chg="add">
          <ac:chgData name="Валентина Петрова" userId="6f96a4f02961d66c" providerId="LiveId" clId="{CC21F614-D757-4A66-812E-45CEA3ACF3CE}" dt="2020-04-07T17:34:52.821" v="152"/>
          <ac:picMkLst>
            <pc:docMk/>
            <pc:sldMk cId="480346096" sldId="265"/>
            <ac:picMk id="2" creationId="{9393C311-7368-44A8-A406-31416A527B51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08:56.933" v="975"/>
        <pc:sldMkLst>
          <pc:docMk/>
          <pc:sldMk cId="1090143329" sldId="266"/>
        </pc:sldMkLst>
        <pc:picChg chg="add">
          <ac:chgData name="Валентина Петрова" userId="6f96a4f02961d66c" providerId="LiveId" clId="{CC21F614-D757-4A66-812E-45CEA3ACF3CE}" dt="2020-04-08T03:47:13.519" v="515"/>
          <ac:picMkLst>
            <pc:docMk/>
            <pc:sldMk cId="1090143329" sldId="266"/>
            <ac:picMk id="2" creationId="{DFD9FA8E-036F-493A-BA49-068F4C2DD872}"/>
          </ac:picMkLst>
        </pc:picChg>
        <pc:picChg chg="add mod">
          <ac:chgData name="Валентина Петрова" userId="6f96a4f02961d66c" providerId="LiveId" clId="{CC21F614-D757-4A66-812E-45CEA3ACF3CE}" dt="2020-04-08T04:01:41.479" v="898" actId="14861"/>
          <ac:picMkLst>
            <pc:docMk/>
            <pc:sldMk cId="1090143329" sldId="266"/>
            <ac:picMk id="3" creationId="{734770B8-FC8E-4B4B-8739-485A2DE530D6}"/>
          </ac:picMkLst>
        </pc:picChg>
      </pc:sldChg>
      <pc:sldChg chg="addSp delSp modSp add del">
        <pc:chgData name="Валентина Петрова" userId="6f96a4f02961d66c" providerId="LiveId" clId="{CC21F614-D757-4A66-812E-45CEA3ACF3CE}" dt="2020-04-08T03:56:55.744" v="573" actId="2696"/>
        <pc:sldMkLst>
          <pc:docMk/>
          <pc:sldMk cId="224610460" sldId="267"/>
        </pc:sldMkLst>
        <pc:spChg chg="add del">
          <ac:chgData name="Валентина Петрова" userId="6f96a4f02961d66c" providerId="LiveId" clId="{CC21F614-D757-4A66-812E-45CEA3ACF3CE}" dt="2020-04-08T03:56:15.461" v="563" actId="21"/>
          <ac:spMkLst>
            <pc:docMk/>
            <pc:sldMk cId="224610460" sldId="267"/>
            <ac:spMk id="2" creationId="{26ABA9B5-F9EB-4A24-B056-B9328F415C85}"/>
          </ac:spMkLst>
        </pc:spChg>
        <pc:picChg chg="add mod">
          <ac:chgData name="Валентина Петрова" userId="6f96a4f02961d66c" providerId="LiveId" clId="{CC21F614-D757-4A66-812E-45CEA3ACF3CE}" dt="2020-04-08T03:56:12.464" v="562" actId="171"/>
          <ac:picMkLst>
            <pc:docMk/>
            <pc:sldMk cId="224610460" sldId="267"/>
            <ac:picMk id="3" creationId="{B745BA03-85E4-4890-921B-E5ED80ABD865}"/>
          </ac:picMkLst>
        </pc:picChg>
      </pc:sldChg>
      <pc:sldChg chg="addSp modSp add modTransition">
        <pc:chgData name="Валентина Петрова" userId="6f96a4f02961d66c" providerId="LiveId" clId="{CC21F614-D757-4A66-812E-45CEA3ACF3CE}" dt="2020-04-08T04:20:46.357" v="1036" actId="20577"/>
        <pc:sldMkLst>
          <pc:docMk/>
          <pc:sldMk cId="2531498398" sldId="268"/>
        </pc:sldMkLst>
        <pc:spChg chg="add mod">
          <ac:chgData name="Валентина Петрова" userId="6f96a4f02961d66c" providerId="LiveId" clId="{CC21F614-D757-4A66-812E-45CEA3ACF3CE}" dt="2020-04-08T04:20:46.357" v="1036" actId="20577"/>
          <ac:spMkLst>
            <pc:docMk/>
            <pc:sldMk cId="2531498398" sldId="268"/>
            <ac:spMk id="3" creationId="{ABDEA938-2784-4F86-9AE9-C73C6CF3991A}"/>
          </ac:spMkLst>
        </pc:spChg>
        <pc:picChg chg="add">
          <ac:chgData name="Валентина Петрова" userId="6f96a4f02961d66c" providerId="LiveId" clId="{CC21F614-D757-4A66-812E-45CEA3ACF3CE}" dt="2020-04-08T03:56:05.299" v="560"/>
          <ac:picMkLst>
            <pc:docMk/>
            <pc:sldMk cId="2531498398" sldId="268"/>
            <ac:picMk id="2" creationId="{B18CD41B-4608-4470-8F43-A0D4DEC2F43E}"/>
          </ac:picMkLst>
        </pc:picChg>
      </pc:sldChg>
      <pc:sldMasterChg chg="modTransition modSldLayout">
        <pc:chgData name="Валентина Петрова" userId="6f96a4f02961d66c" providerId="LiveId" clId="{CC21F614-D757-4A66-812E-45CEA3ACF3CE}" dt="2020-04-08T03:37:04.668" v="468"/>
        <pc:sldMasterMkLst>
          <pc:docMk/>
          <pc:sldMasterMk cId="1354313467" sldId="2147483648"/>
        </pc:sldMasterMkLst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2273196848" sldId="2147483649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343969931" sldId="2147483650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1697522218" sldId="2147483651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1257550294" sldId="2147483652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883215096" sldId="2147483653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2388969514" sldId="2147483654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2129047112" sldId="2147483655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706331217" sldId="2147483656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1817990228" sldId="2147483657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506087365" sldId="2147483658"/>
          </pc:sldLayoutMkLst>
        </pc:sldLayoutChg>
        <pc:sldLayoutChg chg="modTransition">
          <pc:chgData name="Валентина Петрова" userId="6f96a4f02961d66c" providerId="LiveId" clId="{CC21F614-D757-4A66-812E-45CEA3ACF3CE}" dt="2020-04-08T03:37:04.668" v="468"/>
          <pc:sldLayoutMkLst>
            <pc:docMk/>
            <pc:sldMasterMk cId="1354313467" sldId="2147483648"/>
            <pc:sldLayoutMk cId="227799129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AB316D-7CAC-419A-B08D-3954A7A7E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2DE471-A19B-41CD-9FEE-B1FAD200AB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74F934-6B84-4934-9B50-2E22DB4A8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6F8E44-617C-4678-9499-AF008BE5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7F5309-0010-4B5F-8F13-E1D1E3158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196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200D8-33C2-4764-ADAF-4E0DAAA7B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55DDEE-A032-4387-BC5E-C8B5FF460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E3B90D-E119-48AE-B14D-45BAE3ED7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BFF9A3-893C-4C39-8801-F56359262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A0C107-FB8E-4C1F-A345-4BB5871B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8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77B403-D4CD-4076-A9A5-3A7DE8597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42FA04-946A-4FF6-B031-4811CCBCA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92686C-5109-4538-874D-6D2A886A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BF869E-3255-4C3B-8757-528F82B6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59B534-FFEF-4D65-A445-DAF646065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991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ECFBE-2D1A-4868-965C-A0C887E26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EE00FA-AF1B-4D5E-A313-5AB3FD423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DD5FC-7A8B-4382-A5FD-83BFC656F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CA15E-B7CC-4F80-9BC8-D63D84FE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9A0DF2-7DD8-4FE3-A200-4A1B130E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69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6E4179-A390-487A-B8C2-AB8DA839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385CC6-C297-4B7B-88AA-ABCF9FE5E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1695C0-9D20-48EA-A207-F74FC9B3B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158B48-8418-4488-9413-05FA250D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D201BE-2C3E-4FFD-8BBA-B602D320B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22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7F97D-5081-4A77-A673-D7F245ABB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2E545A-0561-49BA-BFF8-3AD871722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50F886-08D0-49F8-A7EA-73D6DF4164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CEF499-3537-4962-A0AB-7ECD22EEA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835226-332A-4609-B991-CCD61F605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976C26-8355-4996-9B2B-097C909C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50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257E1-B33B-4C09-A118-36CF22F64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CFB38A-FA85-412B-9115-9548C53DC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2BE12B-38EC-4BE1-832C-449AC0501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0E5C20A-DE09-448E-8163-9D84D57A26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6441D1-8FB9-4ADA-8E71-1FD790EB9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2EC3065-6E36-472D-90B5-4CF3AE01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738A06-F800-487A-A9F1-8337C6FC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5D11AC-6936-4651-86F6-8D1FEF6C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15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41BA3-A30C-4EF6-BEFA-5B57FDB4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8FF674F-E0CA-4E5A-80A1-72CFE3274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D6EC79-ACA4-4CDA-AF39-DED5C61C1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D3AE06-96C0-4925-A3E5-E9A783935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969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B1C31E-162D-4F1C-988C-18E573A8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08E853-2ABA-4F3F-BBDE-51C7C4E70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C17879-33DC-4B1A-A317-3ABEBE8CA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04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E919D-B39F-4919-81A0-75307620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6BFBD-D7CC-421F-9046-45628C204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6A2E27-749C-48F7-81CB-8A2478CFA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C0A331-266E-43DA-9DD4-8ABDED6D1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DEA6ED-83CB-4807-8AF6-6EC6B49E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FEE0B0-1E39-4030-B3D5-D8E841AD2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331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FD00E-CAF9-49A4-B6B9-64927B67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D8C5B76-033A-4088-A8B5-A0770FA2C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8FCB5B-ACAA-4034-825D-2E94E117B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7491F0-9CA6-4D0C-854F-3920564E4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8771A8-743F-427A-869D-0F03AAEFB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2C92F3-E63F-4FB8-AE38-E98BAA623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990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9B50E-5D55-41AC-8C5C-DA61DD6EA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DE7897-1AE2-4AF8-BA16-9A7C86E53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D7098C-0847-4DE0-A3B3-2F49BBB503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243EF-B345-42B2-A234-CECA092859C9}" type="datetimeFigureOut">
              <a:rPr lang="ru-RU" smtClean="0"/>
              <a:t>02.07.2026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3F29BC-2337-45A2-8E09-A50CD63B3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4F6EEC-D880-4D9B-B792-5253353BD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ECCDF-1FC6-46A5-92DA-8A54437B1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31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images/" TargetMode="External"/><Relationship Id="rId3" Type="http://schemas.microsoft.com/office/2007/relationships/hdphoto" Target="../media/hdphoto1.wdp"/><Relationship Id="rId7" Type="http://schemas.openxmlformats.org/officeDocument/2006/relationships/hyperlink" Target="https://hotplayer.ru/?s=&#1075;&#1088;&#1091;&#1089;&#1090;&#1085;&#1099;&#1077;%20&#1084;&#1080;&#1085;&#1091;&#1089;&#1072;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sportal.ru/shkola/klassnoe-rukovodstvo/library/2015/01/21/chernobyl-tragediya-podvig-preduprezhdenie" TargetMode="External"/><Relationship Id="rId5" Type="http://schemas.openxmlformats.org/officeDocument/2006/relationships/hyperlink" Target="https://kopilkaurokov.ru/klassnomuRukovoditeliu/presentacii/klassnyi-chas-sliezy-chiernobylia" TargetMode="External"/><Relationship Id="rId4" Type="http://schemas.openxmlformats.org/officeDocument/2006/relationships/hyperlink" Target="https://fb.ru/article/247932/chernobyilskaya-tragediya-harakteristiki-i-prichinyi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D21B915-7EF1-46A2-96A8-A424CA151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79FF52-93D8-4099-9F39-76C36AD5AEBC}"/>
              </a:ext>
            </a:extLst>
          </p:cNvPr>
          <p:cNvSpPr txBox="1"/>
          <p:nvPr/>
        </p:nvSpPr>
        <p:spPr>
          <a:xfrm>
            <a:off x="4696287" y="310718"/>
            <a:ext cx="2510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Назиевская библиотека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«ЦМБ»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D755A6-3C48-482E-B1EB-C87FD6DD8405}"/>
              </a:ext>
            </a:extLst>
          </p:cNvPr>
          <p:cNvSpPr/>
          <p:nvPr/>
        </p:nvSpPr>
        <p:spPr>
          <a:xfrm>
            <a:off x="1465119" y="1572589"/>
            <a:ext cx="9788236" cy="204062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Inflate">
              <a:avLst/>
            </a:prstTxWarp>
            <a:spAutoFit/>
          </a:bodyPr>
          <a:lstStyle/>
          <a:p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«Чернобыль: </a:t>
            </a:r>
          </a:p>
          <a:p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эхо памяти…</a:t>
            </a:r>
            <a:r>
              <a:rPr lang="ru-RU" sz="5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».</a:t>
            </a:r>
            <a:endParaRPr lang="ru-RU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952AC-74C4-48C5-BC9C-6B9542BF5D3A}"/>
              </a:ext>
            </a:extLst>
          </p:cNvPr>
          <p:cNvSpPr txBox="1"/>
          <p:nvPr/>
        </p:nvSpPr>
        <p:spPr>
          <a:xfrm>
            <a:off x="4722963" y="3924266"/>
            <a:ext cx="194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Видеолекторий</a:t>
            </a:r>
          </a:p>
        </p:txBody>
      </p:sp>
      <p:pic>
        <p:nvPicPr>
          <p:cNvPr id="7" name="грустные песни - минус (www.hotplayer.ru)">
            <a:hlinkClick r:id="" action="ppaction://media"/>
            <a:extLst>
              <a:ext uri="{FF2B5EF4-FFF2-40B4-BE49-F238E27FC236}">
                <a16:creationId xmlns:a16="http://schemas.microsoft.com/office/drawing/2014/main" id="{554AFF6A-0721-43FE-9C26-E8BA47FB4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67944" y="44744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6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EEDBB05-B258-4FA7-8281-BB3204735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E99AC-6357-4657-B415-BD055DB37A98}"/>
              </a:ext>
            </a:extLst>
          </p:cNvPr>
          <p:cNvSpPr/>
          <p:nvPr/>
        </p:nvSpPr>
        <p:spPr>
          <a:xfrm>
            <a:off x="408373" y="255753"/>
            <a:ext cx="11783627" cy="4109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2571750" algn="l"/>
              </a:tabLst>
            </a:pPr>
            <a:r>
              <a:rPr lang="ru-RU" sz="1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фондах Назиевской библиотеки  есть книги, посвященные этой теме:</a:t>
            </a: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Гейл, Р., Хозер, Т. Последнее предупреждение. Наследие Чернобыля/Р. Гейл, Т. Хозер; [предисл. В.С. Губарева; пер. с англ.]. – Москва: СП «Соваминко», 1990. – 224с.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Иллеш, А.В. Катастрофа/А.В. Иллеш. – Москва: Известия, 1989. – 160с.: ил.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Иллеш, А.В., Пральников, А.Е. Репортаж из Чернобыля: Записки очевидцев. Комментарии. Размышления/А.В. Иллеш, А.Е. Пральников. – Москва: Мысль, 1987. – 157с.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Одинец, М.С. Чернобыль: дни испытаний/М.С. Одинец. – Москва: Юрид. Лит., 1988. – 144с.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Черненко, А.Г. Владимир Правик/А.Г. Черненко. – Москва: Политиздат, 1988. – 143с.: ил. – (Когда им было двадцать)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Чернобыльский репортаж: [фотоальбом]. – Москва: «Планета», 1988. – 150с.: ил.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Щербак, Ю.Н. Чернобыль: [документальное повествование]/Ю.Н. Щербак. – Москва: Советский писатель, 1991. – 464с.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tabLst>
                <a:tab pos="2571750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Ярошинская, А.А. Чернобыль: двадцать лет спустя. Преступление без наказания/А.А. Ярошинская. – Москва: Время, 2006. – 640с.: ил. – (Документальный роман)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90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0000">
        <p15:prstTrans prst="peelOff"/>
      </p:transition>
    </mc:Choice>
    <mc:Fallback xmlns="">
      <p:transition spd="slow" advClick="0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93C311-7368-44A8-A406-31416A527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10ED27-4848-4B46-81AE-E0CBEDAE455A}"/>
              </a:ext>
            </a:extLst>
          </p:cNvPr>
          <p:cNvSpPr txBox="1"/>
          <p:nvPr/>
        </p:nvSpPr>
        <p:spPr>
          <a:xfrm>
            <a:off x="435006" y="506027"/>
            <a:ext cx="116682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 из фонда Назиевской библиотеки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https://fb.ru/article/247932/chernobyilskaya-tragediya-harakteristiki-i-prichinyi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https://kopilkaurokov.ru/klassnomuRukovoditeliu/presentacii/klassnyi-chas-sliezy-chiernobylia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https://nsportal.ru/shkola/klassnoe-rukovodstvo/library/2015/01/21/chernobyl-tragediya-podvig-preduprezhdenie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https://hotplayer.ru/?s=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грустные%20минуса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https://yandex.ru/images/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46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FD9FA8E-036F-493A-BA49-068F4C2DD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4770B8-FC8E-4B4B-8739-485A2DE53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815" y="372862"/>
            <a:ext cx="8895425" cy="613447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090143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5000">
        <p15:prstTrans prst="peelOff"/>
      </p:transition>
    </mc:Choice>
    <mc:Fallback xmlns="">
      <p:transition spd="slow" advClick="0" advTm="1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6E5C599-C5DD-4940-B9C8-D6CBBEEE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6767F6-AE27-4037-A2C9-8835BBE97F79}"/>
              </a:ext>
            </a:extLst>
          </p:cNvPr>
          <p:cNvSpPr txBox="1"/>
          <p:nvPr/>
        </p:nvSpPr>
        <p:spPr>
          <a:xfrm>
            <a:off x="422401" y="154649"/>
            <a:ext cx="114381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апреля – это день, который разделил историю на до и после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Чернобыльской трагедии,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люди на планете Земля узнали, как может вести себя "мирный" атом. Практически все страны Европы ощутили на себе последствия взрыва на Чернобыльской атомной электростанции.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Чернобыльская трагедия – взрыв и разрушение четвертого ядерного реактора - произошла на Чернобыльской электростанции. Взрыв прогремел в ночь на 26 апреля 1986 года, в 01:24. Глухой ночью в городке все жители спали, и никто не подозревал, что эта дата изменит жизни сотен тысяч людей. С тех пор каждый год на территории бывших республик СССР отмечается день памяти Чернобыльской трагедии как самой чудовищной и самой крупной аварии в сфере атомной энергетики.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FA5101-1ED1-4453-8862-D07A84646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380" y="2405848"/>
            <a:ext cx="3049464" cy="4190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924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FBBED0C-951E-42E8-861B-F7F44F6DA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18A18F-F783-41A5-8506-AC4EB03A2BB6}"/>
              </a:ext>
            </a:extLst>
          </p:cNvPr>
          <p:cNvSpPr txBox="1"/>
          <p:nvPr/>
        </p:nvSpPr>
        <p:spPr>
          <a:xfrm>
            <a:off x="547353" y="359811"/>
            <a:ext cx="11174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лет назад, в ночь с 25-го на 26 апреля 1986 года, на атомной электростанции, расположенной недалеко от города Чернобыль, в 130 км от столицы Украины Киева, произошла одна из крупнейших в мире промышленных аварий. Ядерный реактор четвертого энергоблока атомной станции вышел из-под контроля, взорвался и загорелся. Очевидцы рассказывали, что примерно в 1 час 24 минуты в ночь на 26 апреля раздались два взрыва. Над крышей четвертого энергоблока взлетели горящие куски графита, искры. Часть из них упала на крышу машинного зала и вызвала пожар здания. В результате пожара огромное количество смертоносных радиоактивных веществ, находившихся в реакторе, попало в окружающую среду. Они были разнесены ветрами на многие сотни тысяч километров от Чернобыля. Там, где радиоактивные вещества попадали на поверхность земли, образовывались зоны радиоактивного заражения.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EF5900-68C6-420C-B93E-29777D112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254" y="3035701"/>
            <a:ext cx="4681491" cy="3635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8526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3A6ED9-57B6-4E1A-AA31-5A59DDCDC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805605A-98A2-43D2-BDAA-D6040CCB3224}"/>
              </a:ext>
            </a:extLst>
          </p:cNvPr>
          <p:cNvSpPr/>
          <p:nvPr/>
        </p:nvSpPr>
        <p:spPr>
          <a:xfrm>
            <a:off x="526741" y="376808"/>
            <a:ext cx="61137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всего пострадали территории Белоруссии, Украины и России, так как Чернобыльская атомная электростанция находилась недалеко от места пересечения границ трех стран. Около 70% выброшенных радиоактивных веществ выпало на Беларусь. На Украине заражено 4,8% территории, в России — 0,5%.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E687B-49FD-4E53-8517-F20DE2474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470" y="1586883"/>
            <a:ext cx="5791940" cy="46274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857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5000">
        <p15:prstTrans prst="peelOff"/>
      </p:transition>
    </mc:Choice>
    <mc:Fallback xmlns="">
      <p:transition spd="slow" advClick="0" advTm="1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643B76-6815-4F3F-8579-D317B6430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C5D3DB-EF1D-4139-8935-A9FE99E25EFC}"/>
              </a:ext>
            </a:extLst>
          </p:cNvPr>
          <p:cNvSpPr/>
          <p:nvPr/>
        </p:nvSpPr>
        <p:spPr>
          <a:xfrm>
            <a:off x="417251" y="612845"/>
            <a:ext cx="114521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 Последствия катастрофы глобальны. Впервые в истории человечества промышленная авария достигла такого масштаба, что ее последствия можно найти в любой точке Земли.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 По данным наблюдений, 29 апреля 1986 года высокий радиационный фон был зарегистрирован в Польше, Германии, Австрии, Румынии, 30 апреля — в Швейцарии и Северной Италии, 1-2 мая — во Франции, Бельгии, Нидерландах, Великобритании, Северной Греции, 3 мая — в Израиле, Кувейте, Турции...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 Заброшенные на большую высоту газообразные и летучие вещества распространялись глобально: 2 мая они зарегистрированы в Японии, 4 мая — в Китае, 5-го — в Индии, 5 и 6 мая — в США и Канаде.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Меньше недели понадобилось, чтобы Чернобыль стал проблемой всего мира...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     Газета “Таймс” в апреле 1987 года писала: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“Ни одно событие после Второй мировой войны не задело за живое столько людей в Европе, как взрыв 4-го реактора Чернобыльской АЭС”.</a:t>
            </a: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135DCA-B365-4648-97DE-4BC628529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10" y="3475167"/>
            <a:ext cx="2565646" cy="3049480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244784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209F6B9-2D41-44D5-8A2D-40AF9360B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F655030-EF7C-46E6-A296-2D39F9446C68}"/>
              </a:ext>
            </a:extLst>
          </p:cNvPr>
          <p:cNvSpPr/>
          <p:nvPr/>
        </p:nvSpPr>
        <p:spPr>
          <a:xfrm>
            <a:off x="562251" y="349574"/>
            <a:ext cx="108100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 апреля 1986 год. (Четвёртый блок Чернобыльской АЭС)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  Примерно в 1:23:50 на 4-м энергоблоке Чернобыльской АЭС произошел взрыв, который полностью разрушил реактор. Здание энергоблока частично обрушилось, при этом, как считается, погиб 1 человек. В различных помещениях и на крыше начался пожар. </a:t>
            </a:r>
          </a:p>
          <a:p>
            <a:pPr indent="457200" algn="just"/>
            <a:r>
              <a:rPr lang="ru-RU" dirty="0"/>
              <a:t>   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«Раздался удар. Я подумал, что полетели лопатки турбины. Потом – опять удар. Посмотрел на перекрытие. Мне показалось, что оно должно упасть. Мы пошли осматривать 4-й блок, увидели разрушения и свечение в районе реактора. Тут я заметил, что мои ноги скользят по какой-то суспензии. Подумал: а не графит ли это? Еще подумал, что это самая страшная авария, возможность которой никто не описывал».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Тушение пожара на 4-м энергоблоке ЧАЭС 26 апреля 1986 года.</a:t>
            </a:r>
          </a:p>
          <a:p>
            <a:pPr indent="457200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C0636A-65B7-453F-9720-99701D0E795B}"/>
              </a:ext>
            </a:extLst>
          </p:cNvPr>
          <p:cNvSpPr txBox="1"/>
          <p:nvPr/>
        </p:nvSpPr>
        <p:spPr>
          <a:xfrm>
            <a:off x="3552546" y="3092106"/>
            <a:ext cx="4829452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Внезапный взрыв Чернобыльской АЭС!</a:t>
            </a:r>
            <a:b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Реактор, а за ним – энергоблок –</a:t>
            </a:r>
            <a:b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Разрушен! Мощный выброс до небес!</a:t>
            </a:r>
            <a:b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Из жерла - радиации поток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algn="ctr"/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На сотни метров поднимался ввысь!</a:t>
            </a:r>
            <a:b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Горел графит, и плавилась смола…</a:t>
            </a:r>
            <a:b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Простую человеческую жизнь,</a:t>
            </a:r>
            <a:b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В себя вобрала атомная мгла.</a:t>
            </a:r>
          </a:p>
          <a:p>
            <a:pPr algn="ctr"/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/>
            <a:r>
              <a:rPr lang="ru-RU" b="1" i="1" dirty="0">
                <a:latin typeface="Cambria" panose="02040503050406030204" pitchFamily="18" charset="0"/>
                <a:ea typeface="Cambria" panose="02040503050406030204" pitchFamily="18" charset="0"/>
              </a:rPr>
              <a:t>Ольга Рубанова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686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5000">
        <p15:prstTrans prst="peelOff"/>
      </p:transition>
    </mc:Choice>
    <mc:Fallback xmlns="">
      <p:transition spd="slow" advClick="0" advTm="2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4EED6A-4C20-4C0B-89CB-4E4F68F99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41A0A1-B7D5-4AA2-BF95-9AC7B1BCD2DA}"/>
              </a:ext>
            </a:extLst>
          </p:cNvPr>
          <p:cNvSpPr/>
          <p:nvPr/>
        </p:nvSpPr>
        <p:spPr>
          <a:xfrm>
            <a:off x="508985" y="349418"/>
            <a:ext cx="11413725" cy="3042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75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Припять –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 строителей станции.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Бывший город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Люди приехали сюда в 1970 году, а уехали в 1986. Все 50 тысяч. За несколько часов. После скоропостижной смерти Припять огородили колючей проволокой и присвоили эпитет «город-призрак». Дома здесь почти целые, в траве можно найти детские игрушки и кое-какую мебель в открытых настежь квартирах. Нельзя найти здесь только людей.</a:t>
            </a: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города Припять до аварии на Чернобыльской АЭС 26 апреля 1986 составляло: — 49,4 тыс. человек, в том числе 15 406 детей (из них 7176 школьников) и 16 562 женщин. В городе было 160 домов на 13 414 квартир, 18 общежитий для холостяков на 7621 место, 8 семейных общежитий и домов гостиничного типа на 1206 комнат. Население города было эвакуировано 27 апреля 1986 года.</a:t>
            </a:r>
          </a:p>
          <a:p>
            <a:pPr indent="4572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Покинутые дома…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0E2E6E-C080-411D-9913-B31655FFC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88" y="3450225"/>
            <a:ext cx="3581685" cy="3058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4BA25B-4805-41E6-B12F-1C6206372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656" y="2956264"/>
            <a:ext cx="5247813" cy="3451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7252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690B25-209E-4FC7-A615-2394F561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BA7095-72B8-401C-9F3D-C7ABB6F67CDC}"/>
              </a:ext>
            </a:extLst>
          </p:cNvPr>
          <p:cNvSpPr/>
          <p:nvPr/>
        </p:nvSpPr>
        <p:spPr>
          <a:xfrm>
            <a:off x="301842" y="205837"/>
            <a:ext cx="1158535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было 28 — пожарных Чернобыля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первыми вступивших в борьбу с атомной стихией, принявших на себя жар пламени и смертоносное дыхание реактора.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Командовал ими майор внутренней службы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Леонид Петрович Телятников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Рядом с ним в первых рядах огнеборцев находились командиры пожарных караулов 23-летние лейтенанты внутренней службы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Виктор Николаевич Кибенок и Владимир Павлович Правик.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Пожарные совершили настоящий подвиг — отвели беду, спасли тысячи человеческих жизней.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Шестеро из них — ценой своей жизни.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геройский подвиг, личное мужество и самопожертвование при ликвидации аварии на Чернобыльской АЭС звание Героя Украины и орден "Золотая Звезда"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посмертно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присвоены пятерым ликвидаторам: командиру отделения 6-й отдельной военизированной пожарной охраны г. Припять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Николаю Ващуку и Василию Игнатенко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пожарным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Николаю Титенко и Владимиру Тишуре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заместителю начальника электрического цеха ЧАЭС 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Александру Лелеченко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они похоронены в Москве на Митинском кладбище.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Золотой Звездой Героя был награжден и Леонид Телятников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После лечения он продолжил службу, стал генералом. Но болезнь не отступала. Герой ушел из жизни в 2004 году.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77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8CD41B-4608-4470-8F43-A0D4DEC2F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68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DEA938-2784-4F86-9AE9-C73C6CF3991A}"/>
              </a:ext>
            </a:extLst>
          </p:cNvPr>
          <p:cNvSpPr/>
          <p:nvPr/>
        </p:nvSpPr>
        <p:spPr>
          <a:xfrm>
            <a:off x="1037208" y="216914"/>
            <a:ext cx="10117584" cy="3978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катастрофы пострадали не только ликвидаторы, но и люди которые жили на близлежащих территориях.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взрослые и дети, которые никогда больше не засмеются, не заплачут и не улыбнутся... Никогда не скажут: «Мама...»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должны научиться говорить друг с другом не только в праздники, но и в часы испытаний. 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Ведь только вместе мы сможем преодолеть даже самые тяжелые из них.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Трагедия Чернобыля. Прошло 36 лет, но люди помнят. 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трагедии в Чернобыле написаны статьи и книги.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Прочитайте их…</a:t>
            </a:r>
          </a:p>
        </p:txBody>
      </p:sp>
    </p:spTree>
    <p:extLst>
      <p:ext uri="{BB962C8B-B14F-4D97-AF65-F5344CB8AC3E}">
        <p14:creationId xmlns:p14="http://schemas.microsoft.com/office/powerpoint/2010/main" val="253149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5000">
        <p15:prstTrans prst="peelOff"/>
      </p:transition>
    </mc:Choice>
    <mc:Fallback xmlns="">
      <p:transition spd="slow" advClick="0" advTm="15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1505</Words>
  <Application>Microsoft Office PowerPoint</Application>
  <PresentationFormat>Широкоэкранный</PresentationFormat>
  <Paragraphs>57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Cambria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Петрова</dc:creator>
  <cp:lastModifiedBy>Библиотека</cp:lastModifiedBy>
  <cp:revision>13</cp:revision>
  <dcterms:created xsi:type="dcterms:W3CDTF">2020-04-07T17:29:23Z</dcterms:created>
  <dcterms:modified xsi:type="dcterms:W3CDTF">2026-07-02T06:35:51Z</dcterms:modified>
</cp:coreProperties>
</file>